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4"/>
    <p:sldId id="257" r:id="rId65"/>
    <p:sldId id="258" r:id="rId66"/>
    <p:sldId id="259" r:id="rId67"/>
    <p:sldId id="260" r:id="rId68"/>
    <p:sldId id="261" r:id="rId69"/>
    <p:sldId id="262" r:id="rId70"/>
    <p:sldId id="263" r:id="rId71"/>
    <p:sldId id="264" r:id="rId72"/>
    <p:sldId id="265" r:id="rId73"/>
    <p:sldId id="266" r:id="rId74"/>
    <p:sldId id="267" r:id="rId7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Noto Sans" charset="1" panose="020B0502040504020204"/>
      <p:regular r:id="rId10"/>
    </p:embeddedFont>
    <p:embeddedFont>
      <p:font typeface="Noto Sans Bold" charset="1" panose="020B0802040504020204"/>
      <p:regular r:id="rId11"/>
    </p:embeddedFont>
    <p:embeddedFont>
      <p:font typeface="Noto Sans Italics" charset="1" panose="020B0502040504090204"/>
      <p:regular r:id="rId12"/>
    </p:embeddedFont>
    <p:embeddedFont>
      <p:font typeface="Noto Sans Bold Italics" charset="1" panose="020B0802040504090204"/>
      <p:regular r:id="rId13"/>
    </p:embeddedFont>
    <p:embeddedFont>
      <p:font typeface="Computer Says No" charset="1" panose="00000400000000000000"/>
      <p:regular r:id="rId14"/>
    </p:embeddedFont>
    <p:embeddedFont>
      <p:font typeface="Computer Says No Italics" charset="1" panose="00000400000000000000"/>
      <p:regular r:id="rId15"/>
    </p:embeddedFont>
    <p:embeddedFont>
      <p:font typeface="Poppins" charset="1" panose="00000500000000000000"/>
      <p:regular r:id="rId16"/>
    </p:embeddedFont>
    <p:embeddedFont>
      <p:font typeface="Poppins Bold" charset="1" panose="00000800000000000000"/>
      <p:regular r:id="rId17"/>
    </p:embeddedFont>
    <p:embeddedFont>
      <p:font typeface="Poppins Italics" charset="1" panose="00000500000000000000"/>
      <p:regular r:id="rId18"/>
    </p:embeddedFont>
    <p:embeddedFont>
      <p:font typeface="Poppins Bold Italics" charset="1" panose="00000800000000000000"/>
      <p:regular r:id="rId19"/>
    </p:embeddedFont>
    <p:embeddedFont>
      <p:font typeface="Poppins Thin" charset="1" panose="00000300000000000000"/>
      <p:regular r:id="rId20"/>
    </p:embeddedFont>
    <p:embeddedFont>
      <p:font typeface="Poppins Thin Italics" charset="1" panose="00000300000000000000"/>
      <p:regular r:id="rId21"/>
    </p:embeddedFont>
    <p:embeddedFont>
      <p:font typeface="Poppins Extra-Light" charset="1" panose="00000300000000000000"/>
      <p:regular r:id="rId22"/>
    </p:embeddedFont>
    <p:embeddedFont>
      <p:font typeface="Poppins Extra-Light Italics" charset="1" panose="00000300000000000000"/>
      <p:regular r:id="rId23"/>
    </p:embeddedFont>
    <p:embeddedFont>
      <p:font typeface="Poppins Light" charset="1" panose="00000400000000000000"/>
      <p:regular r:id="rId24"/>
    </p:embeddedFont>
    <p:embeddedFont>
      <p:font typeface="Poppins Light Italics" charset="1" panose="00000400000000000000"/>
      <p:regular r:id="rId25"/>
    </p:embeddedFont>
    <p:embeddedFont>
      <p:font typeface="Poppins Medium" charset="1" panose="00000600000000000000"/>
      <p:regular r:id="rId26"/>
    </p:embeddedFont>
    <p:embeddedFont>
      <p:font typeface="Poppins Medium Italics" charset="1" panose="00000600000000000000"/>
      <p:regular r:id="rId27"/>
    </p:embeddedFont>
    <p:embeddedFont>
      <p:font typeface="Poppins Semi-Bold" charset="1" panose="00000700000000000000"/>
      <p:regular r:id="rId28"/>
    </p:embeddedFont>
    <p:embeddedFont>
      <p:font typeface="Poppins Semi-Bold Italics" charset="1" panose="00000700000000000000"/>
      <p:regular r:id="rId29"/>
    </p:embeddedFont>
    <p:embeddedFont>
      <p:font typeface="Poppins Ultra-Bold" charset="1" panose="00000900000000000000"/>
      <p:regular r:id="rId30"/>
    </p:embeddedFont>
    <p:embeddedFont>
      <p:font typeface="Poppins Ultra-Bold Italics" charset="1" panose="00000900000000000000"/>
      <p:regular r:id="rId31"/>
    </p:embeddedFont>
    <p:embeddedFont>
      <p:font typeface="Poppins Heavy" charset="1" panose="00000A00000000000000"/>
      <p:regular r:id="rId32"/>
    </p:embeddedFont>
    <p:embeddedFont>
      <p:font typeface="Poppins Heavy Italics" charset="1" panose="00000A00000000000000"/>
      <p:regular r:id="rId33"/>
    </p:embeddedFont>
    <p:embeddedFont>
      <p:font typeface="Clear Sans" charset="1" panose="020B0503030202020304"/>
      <p:regular r:id="rId34"/>
    </p:embeddedFont>
    <p:embeddedFont>
      <p:font typeface="Clear Sans Bold" charset="1" panose="020B0803030202020304"/>
      <p:regular r:id="rId35"/>
    </p:embeddedFont>
    <p:embeddedFont>
      <p:font typeface="Clear Sans Italics" charset="1" panose="020B0503030202090304"/>
      <p:regular r:id="rId36"/>
    </p:embeddedFont>
    <p:embeddedFont>
      <p:font typeface="Clear Sans Bold Italics" charset="1" panose="020B0803030202090304"/>
      <p:regular r:id="rId37"/>
    </p:embeddedFont>
    <p:embeddedFont>
      <p:font typeface="Clear Sans Thin" charset="1" panose="020B0203030202020304"/>
      <p:regular r:id="rId38"/>
    </p:embeddedFont>
    <p:embeddedFont>
      <p:font typeface="Clear Sans Light" charset="1" panose="020B0303030202020304"/>
      <p:regular r:id="rId39"/>
    </p:embeddedFont>
    <p:embeddedFont>
      <p:font typeface="Clear Sans Medium" charset="1" panose="020B0603030202020304"/>
      <p:regular r:id="rId40"/>
    </p:embeddedFont>
    <p:embeddedFont>
      <p:font typeface="Clear Sans Medium Italics" charset="1" panose="020B0603030202090304"/>
      <p:regular r:id="rId41"/>
    </p:embeddedFont>
    <p:embeddedFont>
      <p:font typeface="Asap" charset="1" panose="020F0504030202060203"/>
      <p:regular r:id="rId42"/>
    </p:embeddedFont>
    <p:embeddedFont>
      <p:font typeface="Asap Bold" charset="1" panose="020F0804030202060203"/>
      <p:regular r:id="rId43"/>
    </p:embeddedFont>
    <p:embeddedFont>
      <p:font typeface="Asap Italics" charset="1" panose="020F05040302020D0203"/>
      <p:regular r:id="rId44"/>
    </p:embeddedFont>
    <p:embeddedFont>
      <p:font typeface="Asap Bold Italics" charset="1" panose="020F08040302020D0203"/>
      <p:regular r:id="rId45"/>
    </p:embeddedFont>
    <p:embeddedFont>
      <p:font typeface="Asap Medium" charset="1" panose="020F0604030202060203"/>
      <p:regular r:id="rId46"/>
    </p:embeddedFont>
    <p:embeddedFont>
      <p:font typeface="Asap Medium Italics" charset="1" panose="020F06040302020D0203"/>
      <p:regular r:id="rId47"/>
    </p:embeddedFont>
    <p:embeddedFont>
      <p:font typeface="Asap Semi-Bold" charset="1" panose="020F0704030202060203"/>
      <p:regular r:id="rId48"/>
    </p:embeddedFont>
    <p:embeddedFont>
      <p:font typeface="Asap Semi-Bold Italics" charset="1" panose="020F07040302020D0203"/>
      <p:regular r:id="rId49"/>
    </p:embeddedFont>
    <p:embeddedFont>
      <p:font typeface="Muli" charset="1" panose="00000500000000000000"/>
      <p:regular r:id="rId50"/>
    </p:embeddedFont>
    <p:embeddedFont>
      <p:font typeface="Muli Bold" charset="1" panose="00000800000000000000"/>
      <p:regular r:id="rId51"/>
    </p:embeddedFont>
    <p:embeddedFont>
      <p:font typeface="Muli Italics" charset="1" panose="00000500000000000000"/>
      <p:regular r:id="rId52"/>
    </p:embeddedFont>
    <p:embeddedFont>
      <p:font typeface="Muli Bold Italics" charset="1" panose="00000800000000000000"/>
      <p:regular r:id="rId53"/>
    </p:embeddedFont>
    <p:embeddedFont>
      <p:font typeface="Muli Extra-Light" charset="1" panose="00000300000000000000"/>
      <p:regular r:id="rId54"/>
    </p:embeddedFont>
    <p:embeddedFont>
      <p:font typeface="Muli Extra-Light Italics" charset="1" panose="00000300000000000000"/>
      <p:regular r:id="rId55"/>
    </p:embeddedFont>
    <p:embeddedFont>
      <p:font typeface="Muli Light" charset="1" panose="00000400000000000000"/>
      <p:regular r:id="rId56"/>
    </p:embeddedFont>
    <p:embeddedFont>
      <p:font typeface="Muli Light Italics" charset="1" panose="00000400000000000000"/>
      <p:regular r:id="rId57"/>
    </p:embeddedFont>
    <p:embeddedFont>
      <p:font typeface="Muli Semi-Bold" charset="1" panose="00000700000000000000"/>
      <p:regular r:id="rId58"/>
    </p:embeddedFont>
    <p:embeddedFont>
      <p:font typeface="Muli Semi-Bold Italics" charset="1" panose="00000700000000000000"/>
      <p:regular r:id="rId59"/>
    </p:embeddedFont>
    <p:embeddedFont>
      <p:font typeface="Muli Ultra-Bold" charset="1" panose="00000900000000000000"/>
      <p:regular r:id="rId60"/>
    </p:embeddedFont>
    <p:embeddedFont>
      <p:font typeface="Muli Ultra-Bold Italics" charset="1" panose="00000900000000000000"/>
      <p:regular r:id="rId61"/>
    </p:embeddedFont>
    <p:embeddedFont>
      <p:font typeface="Muli Heavy" charset="1" panose="00000A00000000000000"/>
      <p:regular r:id="rId62"/>
    </p:embeddedFont>
    <p:embeddedFont>
      <p:font typeface="Muli Heavy Italics" charset="1" panose="00000A00000000000000"/>
      <p:regular r:id="rId6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fonts/font63.fntdata" Type="http://schemas.openxmlformats.org/officeDocument/2006/relationships/font"/><Relationship Id="rId64" Target="slides/slide1.xml" Type="http://schemas.openxmlformats.org/officeDocument/2006/relationships/slide"/><Relationship Id="rId65" Target="slides/slide2.xml" Type="http://schemas.openxmlformats.org/officeDocument/2006/relationships/slide"/><Relationship Id="rId66" Target="slides/slide3.xml" Type="http://schemas.openxmlformats.org/officeDocument/2006/relationships/slide"/><Relationship Id="rId67" Target="slides/slide4.xml" Type="http://schemas.openxmlformats.org/officeDocument/2006/relationships/slide"/><Relationship Id="rId68" Target="slides/slide5.xml" Type="http://schemas.openxmlformats.org/officeDocument/2006/relationships/slide"/><Relationship Id="rId69" Target="slides/slide6.xml" Type="http://schemas.openxmlformats.org/officeDocument/2006/relationships/slide"/><Relationship Id="rId7" Target="fonts/font7.fntdata" Type="http://schemas.openxmlformats.org/officeDocument/2006/relationships/font"/><Relationship Id="rId70" Target="slides/slide7.xml" Type="http://schemas.openxmlformats.org/officeDocument/2006/relationships/slide"/><Relationship Id="rId71" Target="slides/slide8.xml" Type="http://schemas.openxmlformats.org/officeDocument/2006/relationships/slide"/><Relationship Id="rId72" Target="slides/slide9.xml" Type="http://schemas.openxmlformats.org/officeDocument/2006/relationships/slide"/><Relationship Id="rId73" Target="slides/slide10.xml" Type="http://schemas.openxmlformats.org/officeDocument/2006/relationships/slide"/><Relationship Id="rId74" Target="slides/slide11.xml" Type="http://schemas.openxmlformats.org/officeDocument/2006/relationships/slide"/><Relationship Id="rId75" Target="slides/slide12.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gif" Type="http://schemas.openxmlformats.org/officeDocument/2006/relationships/image"/><Relationship Id="rId16" Target="../media/image15.gif" Type="http://schemas.openxmlformats.org/officeDocument/2006/relationships/image"/><Relationship Id="rId17" Target="../media/image16.gif"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0.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1.jpe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 Id="rId5" Target="../media/image44.png" Type="http://schemas.openxmlformats.org/officeDocument/2006/relationships/image"/><Relationship Id="rId6" Target="../media/image45.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6.jpeg" Type="http://schemas.openxmlformats.org/officeDocument/2006/relationships/image"/><Relationship Id="rId3" Target="../media/image47.png" Type="http://schemas.openxmlformats.org/officeDocument/2006/relationships/image"/><Relationship Id="rId4" Target="../media/image48.svg" Type="http://schemas.openxmlformats.org/officeDocument/2006/relationships/image"/><Relationship Id="rId5" Target="../media/image49.png" Type="http://schemas.openxmlformats.org/officeDocument/2006/relationships/image"/><Relationship Id="rId6" Target="../media/image50.svg" Type="http://schemas.openxmlformats.org/officeDocument/2006/relationships/image"/><Relationship Id="rId7" Target="../media/image51.png" Type="http://schemas.openxmlformats.org/officeDocument/2006/relationships/image"/><Relationship Id="rId8" Target="../media/image5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1.png" Type="http://schemas.openxmlformats.org/officeDocument/2006/relationships/image"/><Relationship Id="rId4" Target="../media/image22.svg" Type="http://schemas.openxmlformats.org/officeDocument/2006/relationships/image"/><Relationship Id="rId5" Target="../media/image23.png" Type="http://schemas.openxmlformats.org/officeDocument/2006/relationships/image"/><Relationship Id="rId6" Target="../media/image24.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26.png" Type="http://schemas.openxmlformats.org/officeDocument/2006/relationships/image"/><Relationship Id="rId4" Target="../media/image27.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jpeg" Type="http://schemas.openxmlformats.org/officeDocument/2006/relationships/image"/><Relationship Id="rId3" Target="../media/image29.png" Type="http://schemas.openxmlformats.org/officeDocument/2006/relationships/image"/><Relationship Id="rId4" Target="../media/image30.svg" Type="http://schemas.openxmlformats.org/officeDocument/2006/relationships/image"/><Relationship Id="rId5" Target="../media/image31.png" Type="http://schemas.openxmlformats.org/officeDocument/2006/relationships/image"/><Relationship Id="rId6" Target="../media/image32.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 Id="rId3" Target="../media/image34.gif" Type="http://schemas.openxmlformats.org/officeDocument/2006/relationships/image"/><Relationship Id="rId4" Target="../media/image35.gif" Type="http://schemas.openxmlformats.org/officeDocument/2006/relationships/image"/><Relationship Id="rId5" Target="../media/image36.png" Type="http://schemas.openxmlformats.org/officeDocument/2006/relationships/image"/><Relationship Id="rId6" Target="../media/image37.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8.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6600188">
            <a:off x="391668" y="2137046"/>
            <a:ext cx="8113919" cy="12702808"/>
          </a:xfrm>
          <a:custGeom>
            <a:avLst/>
            <a:gdLst/>
            <a:ahLst/>
            <a:cxnLst/>
            <a:rect r="r" b="b" t="t" l="l"/>
            <a:pathLst>
              <a:path h="12702808" w="8113919">
                <a:moveTo>
                  <a:pt x="0" y="0"/>
                </a:moveTo>
                <a:lnTo>
                  <a:pt x="8113919" y="0"/>
                </a:lnTo>
                <a:lnTo>
                  <a:pt x="8113919" y="12702808"/>
                </a:lnTo>
                <a:lnTo>
                  <a:pt x="0" y="12702808"/>
                </a:lnTo>
                <a:lnTo>
                  <a:pt x="0" y="0"/>
                </a:lnTo>
                <a:close/>
              </a:path>
            </a:pathLst>
          </a:custGeom>
          <a:blipFill>
            <a:blip r:embed="rId2">
              <a:alphaModFix amt="55000"/>
            </a:blip>
            <a:stretch>
              <a:fillRect l="0" t="0" r="0" b="0"/>
            </a:stretch>
          </a:blipFill>
        </p:spPr>
      </p:sp>
      <p:sp>
        <p:nvSpPr>
          <p:cNvPr name="Freeform 3" id="3"/>
          <p:cNvSpPr/>
          <p:nvPr/>
        </p:nvSpPr>
        <p:spPr>
          <a:xfrm flipH="false" flipV="false" rot="3397576">
            <a:off x="13130443" y="-3210761"/>
            <a:ext cx="8113919" cy="12702808"/>
          </a:xfrm>
          <a:custGeom>
            <a:avLst/>
            <a:gdLst/>
            <a:ahLst/>
            <a:cxnLst/>
            <a:rect r="r" b="b" t="t" l="l"/>
            <a:pathLst>
              <a:path h="12702808" w="8113919">
                <a:moveTo>
                  <a:pt x="0" y="0"/>
                </a:moveTo>
                <a:lnTo>
                  <a:pt x="8113919" y="0"/>
                </a:lnTo>
                <a:lnTo>
                  <a:pt x="8113919" y="12702808"/>
                </a:lnTo>
                <a:lnTo>
                  <a:pt x="0" y="12702808"/>
                </a:lnTo>
                <a:lnTo>
                  <a:pt x="0" y="0"/>
                </a:lnTo>
                <a:close/>
              </a:path>
            </a:pathLst>
          </a:custGeom>
          <a:blipFill>
            <a:blip r:embed="rId2">
              <a:alphaModFix amt="55000"/>
            </a:blip>
            <a:stretch>
              <a:fillRect l="0" t="0" r="0" b="0"/>
            </a:stretch>
          </a:blipFill>
        </p:spPr>
      </p:sp>
      <p:sp>
        <p:nvSpPr>
          <p:cNvPr name="Freeform 4" id="4"/>
          <p:cNvSpPr/>
          <p:nvPr/>
        </p:nvSpPr>
        <p:spPr>
          <a:xfrm flipH="false" flipV="false" rot="-903423">
            <a:off x="5147802" y="1099391"/>
            <a:ext cx="12999082" cy="7100749"/>
          </a:xfrm>
          <a:custGeom>
            <a:avLst/>
            <a:gdLst/>
            <a:ahLst/>
            <a:cxnLst/>
            <a:rect r="r" b="b" t="t" l="l"/>
            <a:pathLst>
              <a:path h="7100749" w="12999082">
                <a:moveTo>
                  <a:pt x="0" y="0"/>
                </a:moveTo>
                <a:lnTo>
                  <a:pt x="12999082" y="0"/>
                </a:lnTo>
                <a:lnTo>
                  <a:pt x="12999082" y="7100749"/>
                </a:lnTo>
                <a:lnTo>
                  <a:pt x="0" y="7100749"/>
                </a:lnTo>
                <a:lnTo>
                  <a:pt x="0" y="0"/>
                </a:lnTo>
                <a:close/>
              </a:path>
            </a:pathLst>
          </a:custGeom>
          <a:blipFill>
            <a:blip r:embed="rId3">
              <a:alphaModFix amt="93000"/>
            </a:blip>
            <a:stretch>
              <a:fillRect l="0" t="0" r="0" b="0"/>
            </a:stretch>
          </a:blipFill>
        </p:spPr>
      </p:sp>
      <p:sp>
        <p:nvSpPr>
          <p:cNvPr name="TextBox 5" id="5"/>
          <p:cNvSpPr txBox="true"/>
          <p:nvPr/>
        </p:nvSpPr>
        <p:spPr>
          <a:xfrm rot="0">
            <a:off x="0" y="704850"/>
            <a:ext cx="18288000" cy="6110385"/>
          </a:xfrm>
          <a:prstGeom prst="rect">
            <a:avLst/>
          </a:prstGeom>
        </p:spPr>
        <p:txBody>
          <a:bodyPr anchor="t" rtlCol="false" tIns="0" lIns="0" bIns="0" rIns="0">
            <a:spAutoFit/>
          </a:bodyPr>
          <a:lstStyle/>
          <a:p>
            <a:pPr algn="ctr">
              <a:lnSpc>
                <a:spcPts val="16308"/>
              </a:lnSpc>
            </a:pPr>
            <a:r>
              <a:rPr lang="en-US" sz="10872">
                <a:solidFill>
                  <a:srgbClr val="FFFFFF"/>
                </a:solidFill>
                <a:latin typeface="Asap"/>
              </a:rPr>
              <a:t>THUYẾT TRÌNH WEBSITE FACEBOOK</a:t>
            </a:r>
          </a:p>
          <a:p>
            <a:pPr>
              <a:lnSpc>
                <a:spcPts val="16308"/>
              </a:lnSpc>
            </a:pPr>
          </a:p>
        </p:txBody>
      </p:sp>
      <p:sp>
        <p:nvSpPr>
          <p:cNvPr name="Freeform 6" id="6"/>
          <p:cNvSpPr/>
          <p:nvPr/>
        </p:nvSpPr>
        <p:spPr>
          <a:xfrm flipH="false" flipV="false" rot="0">
            <a:off x="2434665" y="6454670"/>
            <a:ext cx="514538" cy="691921"/>
          </a:xfrm>
          <a:custGeom>
            <a:avLst/>
            <a:gdLst/>
            <a:ahLst/>
            <a:cxnLst/>
            <a:rect r="r" b="b" t="t" l="l"/>
            <a:pathLst>
              <a:path h="691921" w="514538">
                <a:moveTo>
                  <a:pt x="0" y="0"/>
                </a:moveTo>
                <a:lnTo>
                  <a:pt x="514538" y="0"/>
                </a:lnTo>
                <a:lnTo>
                  <a:pt x="514538" y="691921"/>
                </a:lnTo>
                <a:lnTo>
                  <a:pt x="0" y="6919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5226189" y="646077"/>
            <a:ext cx="514538" cy="691921"/>
          </a:xfrm>
          <a:custGeom>
            <a:avLst/>
            <a:gdLst/>
            <a:ahLst/>
            <a:cxnLst/>
            <a:rect r="r" b="b" t="t" l="l"/>
            <a:pathLst>
              <a:path h="691921" w="514538">
                <a:moveTo>
                  <a:pt x="0" y="0"/>
                </a:moveTo>
                <a:lnTo>
                  <a:pt x="514538" y="0"/>
                </a:lnTo>
                <a:lnTo>
                  <a:pt x="514538" y="691921"/>
                </a:lnTo>
                <a:lnTo>
                  <a:pt x="0" y="69192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8812417" y="7814878"/>
            <a:ext cx="341108" cy="458703"/>
          </a:xfrm>
          <a:custGeom>
            <a:avLst/>
            <a:gdLst/>
            <a:ahLst/>
            <a:cxnLst/>
            <a:rect r="r" b="b" t="t" l="l"/>
            <a:pathLst>
              <a:path h="458703" w="341108">
                <a:moveTo>
                  <a:pt x="0" y="0"/>
                </a:moveTo>
                <a:lnTo>
                  <a:pt x="341108" y="0"/>
                </a:lnTo>
                <a:lnTo>
                  <a:pt x="341108" y="458704"/>
                </a:lnTo>
                <a:lnTo>
                  <a:pt x="0" y="4587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6791346" y="3000580"/>
            <a:ext cx="1270967" cy="1270173"/>
          </a:xfrm>
          <a:custGeom>
            <a:avLst/>
            <a:gdLst/>
            <a:ahLst/>
            <a:cxnLst/>
            <a:rect r="r" b="b" t="t" l="l"/>
            <a:pathLst>
              <a:path h="1270173" w="1270967">
                <a:moveTo>
                  <a:pt x="0" y="0"/>
                </a:moveTo>
                <a:lnTo>
                  <a:pt x="1270967" y="0"/>
                </a:lnTo>
                <a:lnTo>
                  <a:pt x="1270967" y="1270172"/>
                </a:lnTo>
                <a:lnTo>
                  <a:pt x="0" y="1270172"/>
                </a:lnTo>
                <a:lnTo>
                  <a:pt x="0" y="0"/>
                </a:lnTo>
                <a:close/>
              </a:path>
            </a:pathLst>
          </a:custGeom>
          <a:blipFill>
            <a:blip r:embed="rId6"/>
            <a:stretch>
              <a:fillRect l="0" t="0" r="0" b="0"/>
            </a:stretch>
          </a:blipFill>
        </p:spPr>
      </p:sp>
      <p:sp>
        <p:nvSpPr>
          <p:cNvPr name="Freeform 10" id="10"/>
          <p:cNvSpPr/>
          <p:nvPr/>
        </p:nvSpPr>
        <p:spPr>
          <a:xfrm flipH="false" flipV="false" rot="0">
            <a:off x="13025206" y="1623083"/>
            <a:ext cx="509505" cy="509505"/>
          </a:xfrm>
          <a:custGeom>
            <a:avLst/>
            <a:gdLst/>
            <a:ahLst/>
            <a:cxnLst/>
            <a:rect r="r" b="b" t="t" l="l"/>
            <a:pathLst>
              <a:path h="509505" w="509505">
                <a:moveTo>
                  <a:pt x="0" y="0"/>
                </a:moveTo>
                <a:lnTo>
                  <a:pt x="509504" y="0"/>
                </a:lnTo>
                <a:lnTo>
                  <a:pt x="509504" y="509504"/>
                </a:lnTo>
                <a:lnTo>
                  <a:pt x="0" y="50950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0">
            <a:off x="5864344" y="9766703"/>
            <a:ext cx="1010158" cy="1010158"/>
          </a:xfrm>
          <a:custGeom>
            <a:avLst/>
            <a:gdLst/>
            <a:ahLst/>
            <a:cxnLst/>
            <a:rect r="r" b="b" t="t" l="l"/>
            <a:pathLst>
              <a:path h="1010158" w="1010158">
                <a:moveTo>
                  <a:pt x="0" y="0"/>
                </a:moveTo>
                <a:lnTo>
                  <a:pt x="1010157" y="0"/>
                </a:lnTo>
                <a:lnTo>
                  <a:pt x="1010157" y="1010157"/>
                </a:lnTo>
                <a:lnTo>
                  <a:pt x="0" y="101015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038225" y="9029700"/>
            <a:ext cx="424488" cy="424488"/>
          </a:xfrm>
          <a:custGeom>
            <a:avLst/>
            <a:gdLst/>
            <a:ahLst/>
            <a:cxnLst/>
            <a:rect r="r" b="b" t="t" l="l"/>
            <a:pathLst>
              <a:path h="424488" w="424488">
                <a:moveTo>
                  <a:pt x="0" y="0"/>
                </a:moveTo>
                <a:lnTo>
                  <a:pt x="424488" y="0"/>
                </a:lnTo>
                <a:lnTo>
                  <a:pt x="424488" y="424488"/>
                </a:lnTo>
                <a:lnTo>
                  <a:pt x="0" y="42448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3" id="13"/>
          <p:cNvSpPr/>
          <p:nvPr/>
        </p:nvSpPr>
        <p:spPr>
          <a:xfrm flipH="false" flipV="false" rot="-8694332">
            <a:off x="1452692" y="8090207"/>
            <a:ext cx="3416074" cy="1045319"/>
          </a:xfrm>
          <a:custGeom>
            <a:avLst/>
            <a:gdLst/>
            <a:ahLst/>
            <a:cxnLst/>
            <a:rect r="r" b="b" t="t" l="l"/>
            <a:pathLst>
              <a:path h="1045319" w="3416074">
                <a:moveTo>
                  <a:pt x="0" y="0"/>
                </a:moveTo>
                <a:lnTo>
                  <a:pt x="3416074" y="0"/>
                </a:lnTo>
                <a:lnTo>
                  <a:pt x="3416074" y="1045319"/>
                </a:lnTo>
                <a:lnTo>
                  <a:pt x="0" y="1045319"/>
                </a:lnTo>
                <a:lnTo>
                  <a:pt x="0" y="0"/>
                </a:lnTo>
                <a:close/>
              </a:path>
            </a:pathLst>
          </a:custGeom>
          <a:blipFill>
            <a:blip r:embed="rId9"/>
            <a:stretch>
              <a:fillRect l="0" t="0" r="0" b="0"/>
            </a:stretch>
          </a:blipFill>
        </p:spPr>
      </p:sp>
      <p:sp>
        <p:nvSpPr>
          <p:cNvPr name="Freeform 14" id="14"/>
          <p:cNvSpPr/>
          <p:nvPr/>
        </p:nvSpPr>
        <p:spPr>
          <a:xfrm flipH="false" flipV="false" rot="2699999">
            <a:off x="5356665" y="5744775"/>
            <a:ext cx="1566528" cy="2803630"/>
          </a:xfrm>
          <a:custGeom>
            <a:avLst/>
            <a:gdLst/>
            <a:ahLst/>
            <a:cxnLst/>
            <a:rect r="r" b="b" t="t" l="l"/>
            <a:pathLst>
              <a:path h="2803630" w="1566528">
                <a:moveTo>
                  <a:pt x="0" y="0"/>
                </a:moveTo>
                <a:lnTo>
                  <a:pt x="1566529" y="0"/>
                </a:lnTo>
                <a:lnTo>
                  <a:pt x="1566529" y="2803631"/>
                </a:lnTo>
                <a:lnTo>
                  <a:pt x="0" y="2803631"/>
                </a:lnTo>
                <a:lnTo>
                  <a:pt x="0" y="0"/>
                </a:lnTo>
                <a:close/>
              </a:path>
            </a:pathLst>
          </a:custGeom>
          <a:blipFill>
            <a:blip r:embed="rId10"/>
            <a:stretch>
              <a:fillRect l="0" t="0" r="0" b="0"/>
            </a:stretch>
          </a:blipFill>
        </p:spPr>
      </p:sp>
      <p:sp>
        <p:nvSpPr>
          <p:cNvPr name="Freeform 15" id="15"/>
          <p:cNvSpPr/>
          <p:nvPr/>
        </p:nvSpPr>
        <p:spPr>
          <a:xfrm flipH="false" flipV="false" rot="0">
            <a:off x="16053482" y="-1185816"/>
            <a:ext cx="3544352" cy="2808899"/>
          </a:xfrm>
          <a:custGeom>
            <a:avLst/>
            <a:gdLst/>
            <a:ahLst/>
            <a:cxnLst/>
            <a:rect r="r" b="b" t="t" l="l"/>
            <a:pathLst>
              <a:path h="2808899" w="3544352">
                <a:moveTo>
                  <a:pt x="0" y="0"/>
                </a:moveTo>
                <a:lnTo>
                  <a:pt x="3544352" y="0"/>
                </a:lnTo>
                <a:lnTo>
                  <a:pt x="3544352" y="2808899"/>
                </a:lnTo>
                <a:lnTo>
                  <a:pt x="0" y="2808899"/>
                </a:lnTo>
                <a:lnTo>
                  <a:pt x="0" y="0"/>
                </a:lnTo>
                <a:close/>
              </a:path>
            </a:pathLst>
          </a:custGeom>
          <a:blipFill>
            <a:blip r:embed="rId11"/>
            <a:stretch>
              <a:fillRect l="0" t="0" r="0" b="0"/>
            </a:stretch>
          </a:blipFill>
        </p:spPr>
      </p:sp>
      <p:sp>
        <p:nvSpPr>
          <p:cNvPr name="Freeform 16" id="16"/>
          <p:cNvSpPr/>
          <p:nvPr/>
        </p:nvSpPr>
        <p:spPr>
          <a:xfrm flipH="false" flipV="false" rot="0">
            <a:off x="9651619" y="8488450"/>
            <a:ext cx="1233530" cy="1142248"/>
          </a:xfrm>
          <a:custGeom>
            <a:avLst/>
            <a:gdLst/>
            <a:ahLst/>
            <a:cxnLst/>
            <a:rect r="r" b="b" t="t" l="l"/>
            <a:pathLst>
              <a:path h="1142248" w="1233530">
                <a:moveTo>
                  <a:pt x="0" y="0"/>
                </a:moveTo>
                <a:lnTo>
                  <a:pt x="1233529" y="0"/>
                </a:lnTo>
                <a:lnTo>
                  <a:pt x="1233529" y="1142248"/>
                </a:lnTo>
                <a:lnTo>
                  <a:pt x="0" y="1142248"/>
                </a:lnTo>
                <a:lnTo>
                  <a:pt x="0" y="0"/>
                </a:lnTo>
                <a:close/>
              </a:path>
            </a:pathLst>
          </a:custGeom>
          <a:blipFill>
            <a:blip r:embed="rId12">
              <a:alphaModFix amt="74000"/>
            </a:blip>
            <a:stretch>
              <a:fillRect l="0" t="0" r="0" b="0"/>
            </a:stretch>
          </a:blipFill>
        </p:spPr>
      </p:sp>
      <p:sp>
        <p:nvSpPr>
          <p:cNvPr name="Freeform 17" id="17"/>
          <p:cNvSpPr/>
          <p:nvPr/>
        </p:nvSpPr>
        <p:spPr>
          <a:xfrm flipH="false" flipV="false" rot="0">
            <a:off x="17426829" y="7088967"/>
            <a:ext cx="473309" cy="2169333"/>
          </a:xfrm>
          <a:custGeom>
            <a:avLst/>
            <a:gdLst/>
            <a:ahLst/>
            <a:cxnLst/>
            <a:rect r="r" b="b" t="t" l="l"/>
            <a:pathLst>
              <a:path h="2169333" w="473309">
                <a:moveTo>
                  <a:pt x="0" y="0"/>
                </a:moveTo>
                <a:lnTo>
                  <a:pt x="473309" y="0"/>
                </a:lnTo>
                <a:lnTo>
                  <a:pt x="473309" y="2169333"/>
                </a:lnTo>
                <a:lnTo>
                  <a:pt x="0" y="2169333"/>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pic>
        <p:nvPicPr>
          <p:cNvPr name="Picture 18" id="18"/>
          <p:cNvPicPr>
            <a:picLocks noChangeAspect="true"/>
          </p:cNvPicPr>
          <p:nvPr/>
        </p:nvPicPr>
        <p:blipFill>
          <a:blip r:embed="rId15"/>
          <a:srcRect l="0" t="0" r="0" b="0"/>
          <a:stretch>
            <a:fillRect/>
          </a:stretch>
        </p:blipFill>
        <p:spPr>
          <a:xfrm flipH="false" flipV="false" rot="0">
            <a:off x="13534710" y="1877835"/>
            <a:ext cx="657460" cy="657460"/>
          </a:xfrm>
          <a:prstGeom prst="rect">
            <a:avLst/>
          </a:prstGeom>
        </p:spPr>
      </p:pic>
      <p:pic>
        <p:nvPicPr>
          <p:cNvPr name="Picture 19" id="19"/>
          <p:cNvPicPr>
            <a:picLocks noChangeAspect="true"/>
          </p:cNvPicPr>
          <p:nvPr/>
        </p:nvPicPr>
        <p:blipFill>
          <a:blip r:embed="rId16"/>
          <a:srcRect l="0" t="0" r="0" b="0"/>
          <a:stretch>
            <a:fillRect/>
          </a:stretch>
        </p:blipFill>
        <p:spPr>
          <a:xfrm flipH="false" flipV="false" rot="0">
            <a:off x="2836386" y="6945766"/>
            <a:ext cx="928221" cy="987469"/>
          </a:xfrm>
          <a:prstGeom prst="rect">
            <a:avLst/>
          </a:prstGeom>
        </p:spPr>
      </p:pic>
      <p:pic>
        <p:nvPicPr>
          <p:cNvPr name="Picture 20" id="20"/>
          <p:cNvPicPr>
            <a:picLocks noChangeAspect="true"/>
          </p:cNvPicPr>
          <p:nvPr/>
        </p:nvPicPr>
        <p:blipFill>
          <a:blip r:embed="rId17"/>
          <a:srcRect l="0" t="0" r="0" b="0"/>
          <a:stretch>
            <a:fillRect/>
          </a:stretch>
        </p:blipFill>
        <p:spPr>
          <a:xfrm flipH="false" flipV="false" rot="0">
            <a:off x="16726938" y="4153797"/>
            <a:ext cx="495969" cy="495969"/>
          </a:xfrm>
          <a:prstGeom prst="rect">
            <a:avLst/>
          </a:prstGeom>
        </p:spPr>
      </p:pic>
      <p:sp>
        <p:nvSpPr>
          <p:cNvPr name="TextBox 21" id="21"/>
          <p:cNvSpPr txBox="true"/>
          <p:nvPr/>
        </p:nvSpPr>
        <p:spPr>
          <a:xfrm rot="0">
            <a:off x="11721847" y="8402725"/>
            <a:ext cx="5005090" cy="777924"/>
          </a:xfrm>
          <a:prstGeom prst="rect">
            <a:avLst/>
          </a:prstGeom>
        </p:spPr>
        <p:txBody>
          <a:bodyPr anchor="t" rtlCol="false" tIns="0" lIns="0" bIns="0" rIns="0">
            <a:spAutoFit/>
          </a:bodyPr>
          <a:lstStyle/>
          <a:p>
            <a:pPr algn="r">
              <a:lnSpc>
                <a:spcPts val="6451"/>
              </a:lnSpc>
              <a:spcBef>
                <a:spcPct val="0"/>
              </a:spcBef>
            </a:pPr>
            <a:r>
              <a:rPr lang="en-US" sz="4607">
                <a:solidFill>
                  <a:srgbClr val="FFFFFF"/>
                </a:solidFill>
                <a:latin typeface="Muli Bold"/>
              </a:rPr>
              <a:t>Bùi Đức Mạnh</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9163050" y="1897380"/>
            <a:ext cx="0" cy="6492240"/>
          </a:xfrm>
          <a:prstGeom prst="line">
            <a:avLst/>
          </a:prstGeom>
          <a:ln cap="flat" w="38100">
            <a:solidFill>
              <a:srgbClr val="000000"/>
            </a:solidFill>
            <a:prstDash val="solid"/>
            <a:headEnd type="none" len="sm" w="sm"/>
            <a:tailEnd type="none" len="sm" w="sm"/>
          </a:ln>
        </p:spPr>
      </p:sp>
      <p:sp>
        <p:nvSpPr>
          <p:cNvPr name="Freeform 3" id="3"/>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8768" t="-16739" r="-1735" b="-30703"/>
            </a:stretch>
          </a:blipFill>
        </p:spPr>
      </p:sp>
      <p:sp>
        <p:nvSpPr>
          <p:cNvPr name="TextBox 4" id="4"/>
          <p:cNvSpPr txBox="true"/>
          <p:nvPr/>
        </p:nvSpPr>
        <p:spPr>
          <a:xfrm rot="0">
            <a:off x="19050" y="142591"/>
            <a:ext cx="18288000" cy="1002314"/>
          </a:xfrm>
          <a:prstGeom prst="rect">
            <a:avLst/>
          </a:prstGeom>
        </p:spPr>
        <p:txBody>
          <a:bodyPr anchor="t" rtlCol="false" tIns="0" lIns="0" bIns="0" rIns="0">
            <a:spAutoFit/>
          </a:bodyPr>
          <a:lstStyle/>
          <a:p>
            <a:pPr algn="ctr">
              <a:lnSpc>
                <a:spcPts val="8279"/>
              </a:lnSpc>
            </a:pPr>
            <a:r>
              <a:rPr lang="en-US" sz="5913">
                <a:solidFill>
                  <a:srgbClr val="000000"/>
                </a:solidFill>
                <a:latin typeface="Noto Sans Bold"/>
              </a:rPr>
              <a:t>Hạn Chế Tính Năng - Cải thiện Trong Tương Lai </a:t>
            </a:r>
          </a:p>
        </p:txBody>
      </p:sp>
      <p:sp>
        <p:nvSpPr>
          <p:cNvPr name="TextBox 5" id="5"/>
          <p:cNvSpPr txBox="true"/>
          <p:nvPr/>
        </p:nvSpPr>
        <p:spPr>
          <a:xfrm rot="0">
            <a:off x="389532" y="2143136"/>
            <a:ext cx="8754468" cy="1394713"/>
          </a:xfrm>
          <a:prstGeom prst="rect">
            <a:avLst/>
          </a:prstGeom>
        </p:spPr>
        <p:txBody>
          <a:bodyPr anchor="t" rtlCol="false" tIns="0" lIns="0" bIns="0" rIns="0">
            <a:spAutoFit/>
          </a:bodyPr>
          <a:lstStyle/>
          <a:p>
            <a:pPr algn="ctr">
              <a:lnSpc>
                <a:spcPts val="11326"/>
              </a:lnSpc>
            </a:pPr>
            <a:r>
              <a:rPr lang="en-US" sz="8090">
                <a:solidFill>
                  <a:srgbClr val="CC0033"/>
                </a:solidFill>
                <a:latin typeface="Noto Sans Bold"/>
              </a:rPr>
              <a:t>Hạn Chế</a:t>
            </a:r>
          </a:p>
        </p:txBody>
      </p:sp>
      <p:sp>
        <p:nvSpPr>
          <p:cNvPr name="TextBox 6" id="6"/>
          <p:cNvSpPr txBox="true"/>
          <p:nvPr/>
        </p:nvSpPr>
        <p:spPr>
          <a:xfrm rot="0">
            <a:off x="9599612" y="2143136"/>
            <a:ext cx="8253211" cy="1388034"/>
          </a:xfrm>
          <a:prstGeom prst="rect">
            <a:avLst/>
          </a:prstGeom>
        </p:spPr>
        <p:txBody>
          <a:bodyPr anchor="t" rtlCol="false" tIns="0" lIns="0" bIns="0" rIns="0">
            <a:spAutoFit/>
          </a:bodyPr>
          <a:lstStyle/>
          <a:p>
            <a:pPr algn="ctr">
              <a:lnSpc>
                <a:spcPts val="11319"/>
              </a:lnSpc>
            </a:pPr>
            <a:r>
              <a:rPr lang="en-US" sz="8085">
                <a:solidFill>
                  <a:srgbClr val="FCCD01"/>
                </a:solidFill>
                <a:latin typeface="Noto Sans Bold"/>
              </a:rPr>
              <a:t>Cải Thiện</a:t>
            </a:r>
          </a:p>
        </p:txBody>
      </p:sp>
      <p:sp>
        <p:nvSpPr>
          <p:cNvPr name="TextBox 7" id="7"/>
          <p:cNvSpPr txBox="true"/>
          <p:nvPr/>
        </p:nvSpPr>
        <p:spPr>
          <a:xfrm rot="0">
            <a:off x="1888579" y="4231005"/>
            <a:ext cx="5756374" cy="684529"/>
          </a:xfrm>
          <a:prstGeom prst="rect">
            <a:avLst/>
          </a:prstGeom>
        </p:spPr>
        <p:txBody>
          <a:bodyPr anchor="t" rtlCol="false" tIns="0" lIns="0" bIns="0" rIns="0">
            <a:spAutoFit/>
          </a:bodyPr>
          <a:lstStyle/>
          <a:p>
            <a:pPr algn="ctr" marL="820427" indent="-410214" lvl="1">
              <a:lnSpc>
                <a:spcPts val="5320"/>
              </a:lnSpc>
              <a:buFont typeface="Arial"/>
              <a:buChar char="•"/>
            </a:pPr>
            <a:r>
              <a:rPr lang="en-US" sz="3800">
                <a:solidFill>
                  <a:srgbClr val="000000"/>
                </a:solidFill>
                <a:latin typeface="Poppins Bold"/>
              </a:rPr>
              <a:t>Chưa có responsive</a:t>
            </a:r>
          </a:p>
        </p:txBody>
      </p:sp>
      <p:sp>
        <p:nvSpPr>
          <p:cNvPr name="TextBox 8" id="8"/>
          <p:cNvSpPr txBox="true"/>
          <p:nvPr/>
        </p:nvSpPr>
        <p:spPr>
          <a:xfrm rot="0">
            <a:off x="1888579" y="5792152"/>
            <a:ext cx="6080224" cy="684529"/>
          </a:xfrm>
          <a:prstGeom prst="rect">
            <a:avLst/>
          </a:prstGeom>
        </p:spPr>
        <p:txBody>
          <a:bodyPr anchor="t" rtlCol="false" tIns="0" lIns="0" bIns="0" rIns="0">
            <a:spAutoFit/>
          </a:bodyPr>
          <a:lstStyle/>
          <a:p>
            <a:pPr algn="ctr" marL="820427" indent="-410214" lvl="1">
              <a:lnSpc>
                <a:spcPts val="5320"/>
              </a:lnSpc>
              <a:spcBef>
                <a:spcPct val="0"/>
              </a:spcBef>
              <a:buFont typeface="Arial"/>
              <a:buChar char="•"/>
            </a:pPr>
            <a:r>
              <a:rPr lang="en-US" sz="3800">
                <a:solidFill>
                  <a:srgbClr val="000000"/>
                </a:solidFill>
                <a:latin typeface="Poppins Bold"/>
              </a:rPr>
              <a:t>Chưa làm đăng nhập</a:t>
            </a:r>
          </a:p>
        </p:txBody>
      </p:sp>
      <p:sp>
        <p:nvSpPr>
          <p:cNvPr name="TextBox 9" id="9"/>
          <p:cNvSpPr txBox="true"/>
          <p:nvPr/>
        </p:nvSpPr>
        <p:spPr>
          <a:xfrm rot="0">
            <a:off x="9163050" y="4344988"/>
            <a:ext cx="8867775" cy="684529"/>
          </a:xfrm>
          <a:prstGeom prst="rect">
            <a:avLst/>
          </a:prstGeom>
        </p:spPr>
        <p:txBody>
          <a:bodyPr anchor="t" rtlCol="false" tIns="0" lIns="0" bIns="0" rIns="0">
            <a:spAutoFit/>
          </a:bodyPr>
          <a:lstStyle/>
          <a:p>
            <a:pPr algn="ctr" marL="820427" indent="-410214" lvl="1">
              <a:lnSpc>
                <a:spcPts val="5320"/>
              </a:lnSpc>
              <a:spcBef>
                <a:spcPct val="0"/>
              </a:spcBef>
              <a:buFont typeface="Arial"/>
              <a:buChar char="•"/>
            </a:pPr>
            <a:r>
              <a:rPr lang="en-US" sz="3800">
                <a:solidFill>
                  <a:srgbClr val="000000"/>
                </a:solidFill>
                <a:latin typeface="Poppins Bold"/>
              </a:rPr>
              <a:t>Khắc phục những hạn chế</a:t>
            </a:r>
          </a:p>
        </p:txBody>
      </p:sp>
      <p:sp>
        <p:nvSpPr>
          <p:cNvPr name="TextBox 10" id="10"/>
          <p:cNvSpPr txBox="true"/>
          <p:nvPr/>
        </p:nvSpPr>
        <p:spPr>
          <a:xfrm rot="0">
            <a:off x="9144000" y="6077267"/>
            <a:ext cx="8867775" cy="684529"/>
          </a:xfrm>
          <a:prstGeom prst="rect">
            <a:avLst/>
          </a:prstGeom>
        </p:spPr>
        <p:txBody>
          <a:bodyPr anchor="t" rtlCol="false" tIns="0" lIns="0" bIns="0" rIns="0">
            <a:spAutoFit/>
          </a:bodyPr>
          <a:lstStyle/>
          <a:p>
            <a:pPr algn="ctr" marL="820427" indent="-410214" lvl="1">
              <a:lnSpc>
                <a:spcPts val="5320"/>
              </a:lnSpc>
              <a:buFont typeface="Arial"/>
              <a:buChar char="•"/>
            </a:pPr>
            <a:r>
              <a:rPr lang="en-US" sz="3800">
                <a:solidFill>
                  <a:srgbClr val="000000"/>
                </a:solidFill>
                <a:latin typeface="Poppins Bold"/>
              </a:rPr>
              <a:t>Thêm nhiều bài  viết hơn</a:t>
            </a:r>
          </a:p>
        </p:txBody>
      </p:sp>
      <p:sp>
        <p:nvSpPr>
          <p:cNvPr name="TextBox 11" id="11"/>
          <p:cNvSpPr txBox="true"/>
          <p:nvPr/>
        </p:nvSpPr>
        <p:spPr>
          <a:xfrm rot="0">
            <a:off x="1888579" y="7352982"/>
            <a:ext cx="6420049" cy="684516"/>
          </a:xfrm>
          <a:prstGeom prst="rect">
            <a:avLst/>
          </a:prstGeom>
        </p:spPr>
        <p:txBody>
          <a:bodyPr anchor="t" rtlCol="false" tIns="0" lIns="0" bIns="0" rIns="0">
            <a:spAutoFit/>
          </a:bodyPr>
          <a:lstStyle/>
          <a:p>
            <a:pPr algn="ctr" marL="820537" indent="-410269" lvl="1">
              <a:lnSpc>
                <a:spcPts val="5320"/>
              </a:lnSpc>
              <a:buFont typeface="Arial"/>
              <a:buChar char="•"/>
            </a:pPr>
            <a:r>
              <a:rPr lang="en-US" sz="3800">
                <a:solidFill>
                  <a:srgbClr val="000000"/>
                </a:solidFill>
                <a:latin typeface="Poppins Bold"/>
              </a:rPr>
              <a:t>Chưa làm đăng ký</a:t>
            </a:r>
          </a:p>
        </p:txBody>
      </p:sp>
      <p:sp>
        <p:nvSpPr>
          <p:cNvPr name="AutoShape 12" id="12"/>
          <p:cNvSpPr/>
          <p:nvPr/>
        </p:nvSpPr>
        <p:spPr>
          <a:xfrm>
            <a:off x="9124950" y="2877821"/>
            <a:ext cx="0" cy="649224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650442"/>
          </a:xfrm>
          <a:custGeom>
            <a:avLst/>
            <a:gdLst/>
            <a:ahLst/>
            <a:cxnLst/>
            <a:rect r="r" b="b" t="t" l="l"/>
            <a:pathLst>
              <a:path h="10650442" w="18288000">
                <a:moveTo>
                  <a:pt x="0" y="0"/>
                </a:moveTo>
                <a:lnTo>
                  <a:pt x="18288000" y="0"/>
                </a:lnTo>
                <a:lnTo>
                  <a:pt x="18288000" y="10650442"/>
                </a:lnTo>
                <a:lnTo>
                  <a:pt x="0" y="10650442"/>
                </a:lnTo>
                <a:lnTo>
                  <a:pt x="0" y="0"/>
                </a:lnTo>
                <a:close/>
              </a:path>
            </a:pathLst>
          </a:custGeom>
          <a:blipFill>
            <a:blip r:embed="rId2"/>
            <a:stretch>
              <a:fillRect l="-5188" t="-9495" r="0" b="-25969"/>
            </a:stretch>
          </a:blipFill>
        </p:spPr>
      </p:sp>
      <p:sp>
        <p:nvSpPr>
          <p:cNvPr name="Freeform 3" id="3"/>
          <p:cNvSpPr/>
          <p:nvPr/>
        </p:nvSpPr>
        <p:spPr>
          <a:xfrm flipH="false" flipV="false" rot="0">
            <a:off x="8285623" y="5325221"/>
            <a:ext cx="5615732" cy="4114800"/>
          </a:xfrm>
          <a:custGeom>
            <a:avLst/>
            <a:gdLst/>
            <a:ahLst/>
            <a:cxnLst/>
            <a:rect r="r" b="b" t="t" l="l"/>
            <a:pathLst>
              <a:path h="4114800" w="5615732">
                <a:moveTo>
                  <a:pt x="0" y="0"/>
                </a:moveTo>
                <a:lnTo>
                  <a:pt x="5615732" y="0"/>
                </a:lnTo>
                <a:lnTo>
                  <a:pt x="5615732"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901355" y="363442"/>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5144542" y="1905000"/>
            <a:ext cx="7998916" cy="1416985"/>
          </a:xfrm>
          <a:prstGeom prst="rect">
            <a:avLst/>
          </a:prstGeom>
        </p:spPr>
        <p:txBody>
          <a:bodyPr anchor="t" rtlCol="false" tIns="0" lIns="0" bIns="0" rIns="0">
            <a:spAutoFit/>
          </a:bodyPr>
          <a:lstStyle/>
          <a:p>
            <a:pPr algn="ctr">
              <a:lnSpc>
                <a:spcPts val="11673"/>
              </a:lnSpc>
            </a:pPr>
            <a:r>
              <a:rPr lang="en-US" sz="8338">
                <a:solidFill>
                  <a:srgbClr val="000000"/>
                </a:solidFill>
                <a:latin typeface="Noto Sans Bold"/>
              </a:rPr>
              <a:t>Trả Lời Câu Hỏi</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0091" t="-4142" r="0" b="-5949"/>
            </a:stretch>
          </a:blipFill>
        </p:spPr>
      </p:sp>
      <p:sp>
        <p:nvSpPr>
          <p:cNvPr name="Freeform 3" id="3"/>
          <p:cNvSpPr/>
          <p:nvPr/>
        </p:nvSpPr>
        <p:spPr>
          <a:xfrm flipH="false" flipV="false" rot="-793488">
            <a:off x="6779514" y="798663"/>
            <a:ext cx="7315200" cy="2872879"/>
          </a:xfrm>
          <a:custGeom>
            <a:avLst/>
            <a:gdLst/>
            <a:ahLst/>
            <a:cxnLst/>
            <a:rect r="r" b="b" t="t" l="l"/>
            <a:pathLst>
              <a:path h="2872879" w="7315200">
                <a:moveTo>
                  <a:pt x="0" y="0"/>
                </a:moveTo>
                <a:lnTo>
                  <a:pt x="7315200" y="0"/>
                </a:lnTo>
                <a:lnTo>
                  <a:pt x="7315200" y="2872879"/>
                </a:lnTo>
                <a:lnTo>
                  <a:pt x="0" y="28728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5217424" y="6172200"/>
            <a:ext cx="2311769" cy="4114800"/>
          </a:xfrm>
          <a:custGeom>
            <a:avLst/>
            <a:gdLst/>
            <a:ahLst/>
            <a:cxnLst/>
            <a:rect r="r" b="b" t="t" l="l"/>
            <a:pathLst>
              <a:path h="4114800" w="2311769">
                <a:moveTo>
                  <a:pt x="0" y="0"/>
                </a:moveTo>
                <a:lnTo>
                  <a:pt x="2311769" y="0"/>
                </a:lnTo>
                <a:lnTo>
                  <a:pt x="2311769"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0" y="3121532"/>
            <a:ext cx="5823571" cy="7165468"/>
          </a:xfrm>
          <a:custGeom>
            <a:avLst/>
            <a:gdLst/>
            <a:ahLst/>
            <a:cxnLst/>
            <a:rect r="r" b="b" t="t" l="l"/>
            <a:pathLst>
              <a:path h="7165468" w="5823571">
                <a:moveTo>
                  <a:pt x="0" y="0"/>
                </a:moveTo>
                <a:lnTo>
                  <a:pt x="5823571" y="0"/>
                </a:lnTo>
                <a:lnTo>
                  <a:pt x="5823571" y="7165468"/>
                </a:lnTo>
                <a:lnTo>
                  <a:pt x="0" y="716546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956" t="0" r="-3956" b="0"/>
            </a:stretch>
          </a:blipFill>
        </p:spPr>
      </p:sp>
      <p:sp>
        <p:nvSpPr>
          <p:cNvPr name="TextBox 3" id="3"/>
          <p:cNvSpPr txBox="true"/>
          <p:nvPr/>
        </p:nvSpPr>
        <p:spPr>
          <a:xfrm rot="0">
            <a:off x="9139238" y="4274503"/>
            <a:ext cx="9525" cy="1566544"/>
          </a:xfrm>
          <a:prstGeom prst="rect">
            <a:avLst/>
          </a:prstGeom>
        </p:spPr>
        <p:txBody>
          <a:bodyPr anchor="t" rtlCol="false" tIns="0" lIns="0" bIns="0" rIns="0">
            <a:spAutoFit/>
          </a:bodyPr>
          <a:lstStyle/>
          <a:p>
            <a:pPr algn="ctr">
              <a:lnSpc>
                <a:spcPts val="1288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41069">
                <a:alpha val="100000"/>
              </a:srgbClr>
            </a:gs>
            <a:gs pos="50000">
              <a:srgbClr val="5527F5">
                <a:alpha val="100000"/>
              </a:srgbClr>
            </a:gs>
            <a:gs pos="100000">
              <a:srgbClr val="131FA8">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896678" y="1290997"/>
            <a:ext cx="5726139" cy="2500874"/>
          </a:xfrm>
          <a:custGeom>
            <a:avLst/>
            <a:gdLst/>
            <a:ahLst/>
            <a:cxnLst/>
            <a:rect r="r" b="b" t="t" l="l"/>
            <a:pathLst>
              <a:path h="2500874" w="5726139">
                <a:moveTo>
                  <a:pt x="0" y="0"/>
                </a:moveTo>
                <a:lnTo>
                  <a:pt x="5726138" y="0"/>
                </a:lnTo>
                <a:lnTo>
                  <a:pt x="5726138" y="2500874"/>
                </a:lnTo>
                <a:lnTo>
                  <a:pt x="0" y="2500874"/>
                </a:lnTo>
                <a:lnTo>
                  <a:pt x="0" y="0"/>
                </a:lnTo>
                <a:close/>
              </a:path>
            </a:pathLst>
          </a:custGeom>
          <a:blipFill>
            <a:blip r:embed="rId2"/>
            <a:stretch>
              <a:fillRect l="0" t="0" r="0" b="0"/>
            </a:stretch>
          </a:blipFill>
        </p:spPr>
      </p:sp>
      <p:sp>
        <p:nvSpPr>
          <p:cNvPr name="AutoShape 3" id="3"/>
          <p:cNvSpPr/>
          <p:nvPr/>
        </p:nvSpPr>
        <p:spPr>
          <a:xfrm flipH="true" flipV="true">
            <a:off x="17259300" y="1028700"/>
            <a:ext cx="0" cy="5786479"/>
          </a:xfrm>
          <a:prstGeom prst="line">
            <a:avLst/>
          </a:prstGeom>
          <a:ln cap="flat" w="38100">
            <a:solidFill>
              <a:srgbClr val="FFFFFF"/>
            </a:solidFill>
            <a:prstDash val="solid"/>
            <a:headEnd type="none" len="sm" w="sm"/>
            <a:tailEnd type="none" len="sm" w="sm"/>
          </a:ln>
        </p:spPr>
      </p:sp>
      <p:grpSp>
        <p:nvGrpSpPr>
          <p:cNvPr name="Group 4" id="4"/>
          <p:cNvGrpSpPr/>
          <p:nvPr/>
        </p:nvGrpSpPr>
        <p:grpSpPr>
          <a:xfrm rot="0">
            <a:off x="1028700" y="4234201"/>
            <a:ext cx="9897232" cy="5006268"/>
            <a:chOff x="0" y="0"/>
            <a:chExt cx="13196309" cy="6675023"/>
          </a:xfrm>
        </p:grpSpPr>
        <p:sp>
          <p:nvSpPr>
            <p:cNvPr name="AutoShape 5" id="5"/>
            <p:cNvSpPr/>
            <p:nvPr/>
          </p:nvSpPr>
          <p:spPr>
            <a:xfrm flipV="true">
              <a:off x="25400" y="0"/>
              <a:ext cx="0" cy="6675023"/>
            </a:xfrm>
            <a:prstGeom prst="line">
              <a:avLst/>
            </a:prstGeom>
            <a:ln cap="flat" w="50800">
              <a:solidFill>
                <a:srgbClr val="FFFFFF"/>
              </a:solidFill>
              <a:prstDash val="solid"/>
              <a:headEnd type="none" len="sm" w="sm"/>
              <a:tailEnd type="none" len="sm" w="sm"/>
            </a:ln>
          </p:spPr>
        </p:sp>
        <p:sp>
          <p:nvSpPr>
            <p:cNvPr name="AutoShape 6" id="6"/>
            <p:cNvSpPr/>
            <p:nvPr/>
          </p:nvSpPr>
          <p:spPr>
            <a:xfrm>
              <a:off x="0" y="6649623"/>
              <a:ext cx="13196309" cy="0"/>
            </a:xfrm>
            <a:prstGeom prst="line">
              <a:avLst/>
            </a:prstGeom>
            <a:ln cap="flat" w="50800">
              <a:solidFill>
                <a:srgbClr val="FFFFFF"/>
              </a:solidFill>
              <a:prstDash val="solid"/>
              <a:headEnd type="none" len="sm" w="sm"/>
              <a:tailEnd type="none" len="sm" w="sm"/>
            </a:ln>
          </p:spPr>
        </p:sp>
      </p:grpSp>
      <p:sp>
        <p:nvSpPr>
          <p:cNvPr name="Freeform 7" id="7"/>
          <p:cNvSpPr/>
          <p:nvPr/>
        </p:nvSpPr>
        <p:spPr>
          <a:xfrm flipH="false" flipV="false" rot="0">
            <a:off x="10925932" y="5660310"/>
            <a:ext cx="6819964" cy="5836080"/>
          </a:xfrm>
          <a:custGeom>
            <a:avLst/>
            <a:gdLst/>
            <a:ahLst/>
            <a:cxnLst/>
            <a:rect r="r" b="b" t="t" l="l"/>
            <a:pathLst>
              <a:path h="5836080" w="6819964">
                <a:moveTo>
                  <a:pt x="0" y="0"/>
                </a:moveTo>
                <a:lnTo>
                  <a:pt x="6819964" y="0"/>
                </a:lnTo>
                <a:lnTo>
                  <a:pt x="6819964" y="5836081"/>
                </a:lnTo>
                <a:lnTo>
                  <a:pt x="0" y="5836081"/>
                </a:lnTo>
                <a:lnTo>
                  <a:pt x="0" y="0"/>
                </a:lnTo>
                <a:close/>
              </a:path>
            </a:pathLst>
          </a:custGeom>
          <a:blipFill>
            <a:blip r:embed="rId3"/>
            <a:stretch>
              <a:fillRect l="0" t="0" r="0" b="0"/>
            </a:stretch>
          </a:blipFill>
        </p:spPr>
      </p:sp>
      <p:sp>
        <p:nvSpPr>
          <p:cNvPr name="TextBox 8" id="8"/>
          <p:cNvSpPr txBox="true"/>
          <p:nvPr/>
        </p:nvSpPr>
        <p:spPr>
          <a:xfrm rot="0">
            <a:off x="5200303" y="2518860"/>
            <a:ext cx="5353298" cy="1273011"/>
          </a:xfrm>
          <a:prstGeom prst="rect">
            <a:avLst/>
          </a:prstGeom>
        </p:spPr>
        <p:txBody>
          <a:bodyPr anchor="t" rtlCol="false" tIns="0" lIns="0" bIns="0" rIns="0">
            <a:spAutoFit/>
          </a:bodyPr>
          <a:lstStyle/>
          <a:p>
            <a:pPr algn="ctr" marL="0" indent="0" lvl="0">
              <a:lnSpc>
                <a:spcPts val="8583"/>
              </a:lnSpc>
              <a:spcBef>
                <a:spcPct val="0"/>
              </a:spcBef>
            </a:pPr>
            <a:r>
              <a:rPr lang="en-US" sz="11922">
                <a:solidFill>
                  <a:srgbClr val="6866E1"/>
                </a:solidFill>
                <a:latin typeface="Computer Says No"/>
              </a:rPr>
              <a:t>NỘI DUNG</a:t>
            </a:r>
          </a:p>
        </p:txBody>
      </p:sp>
      <p:sp>
        <p:nvSpPr>
          <p:cNvPr name="TextBox 9" id="9"/>
          <p:cNvSpPr txBox="true"/>
          <p:nvPr/>
        </p:nvSpPr>
        <p:spPr>
          <a:xfrm rot="0">
            <a:off x="896753" y="4342065"/>
            <a:ext cx="8547164" cy="5437234"/>
          </a:xfrm>
          <a:prstGeom prst="rect">
            <a:avLst/>
          </a:prstGeom>
        </p:spPr>
        <p:txBody>
          <a:bodyPr anchor="t" rtlCol="false" tIns="0" lIns="0" bIns="0" rIns="0">
            <a:spAutoFit/>
          </a:bodyPr>
          <a:lstStyle/>
          <a:p>
            <a:pPr marL="660796" indent="-330398" lvl="1">
              <a:lnSpc>
                <a:spcPts val="4284"/>
              </a:lnSpc>
              <a:buFont typeface="Arial"/>
              <a:buChar char="•"/>
            </a:pPr>
            <a:r>
              <a:rPr lang="en-US" sz="3060">
                <a:solidFill>
                  <a:srgbClr val="FFFFFF"/>
                </a:solidFill>
                <a:latin typeface="Poppins"/>
              </a:rPr>
              <a:t>Giới thiệu</a:t>
            </a:r>
          </a:p>
          <a:p>
            <a:pPr marL="660796" indent="-330398" lvl="1">
              <a:lnSpc>
                <a:spcPts val="4284"/>
              </a:lnSpc>
              <a:buFont typeface="Arial"/>
              <a:buChar char="•"/>
            </a:pPr>
            <a:r>
              <a:rPr lang="en-US" sz="3060">
                <a:solidFill>
                  <a:srgbClr val="FFFFFF"/>
                </a:solidFill>
                <a:latin typeface="Poppins"/>
              </a:rPr>
              <a:t>Ý tưởng</a:t>
            </a:r>
          </a:p>
          <a:p>
            <a:pPr marL="660796" indent="-330398" lvl="1">
              <a:lnSpc>
                <a:spcPts val="4284"/>
              </a:lnSpc>
              <a:buFont typeface="Arial"/>
              <a:buChar char="•"/>
            </a:pPr>
            <a:r>
              <a:rPr lang="en-US" sz="3060">
                <a:solidFill>
                  <a:srgbClr val="FFFFFF"/>
                </a:solidFill>
                <a:latin typeface="Poppins"/>
              </a:rPr>
              <a:t>Nhu cầu / Lợi ích/ Lí do</a:t>
            </a:r>
          </a:p>
          <a:p>
            <a:pPr marL="660796" indent="-330398" lvl="1">
              <a:lnSpc>
                <a:spcPts val="4284"/>
              </a:lnSpc>
              <a:buFont typeface="Arial"/>
              <a:buChar char="•"/>
            </a:pPr>
            <a:r>
              <a:rPr lang="en-US" sz="3060">
                <a:solidFill>
                  <a:srgbClr val="FFFFFF"/>
                </a:solidFill>
                <a:latin typeface="Poppins"/>
              </a:rPr>
              <a:t>Quá trình làm sản phẩm</a:t>
            </a:r>
          </a:p>
          <a:p>
            <a:pPr marL="660796" indent="-330398" lvl="1">
              <a:lnSpc>
                <a:spcPts val="4284"/>
              </a:lnSpc>
              <a:buFont typeface="Arial"/>
              <a:buChar char="•"/>
            </a:pPr>
            <a:r>
              <a:rPr lang="en-US" sz="3060">
                <a:solidFill>
                  <a:srgbClr val="FFFFFF"/>
                </a:solidFill>
                <a:latin typeface="Poppins"/>
              </a:rPr>
              <a:t>Hướng dẫn sử dụng</a:t>
            </a:r>
          </a:p>
          <a:p>
            <a:pPr marL="660796" indent="-330398" lvl="1">
              <a:lnSpc>
                <a:spcPts val="4284"/>
              </a:lnSpc>
              <a:buFont typeface="Arial"/>
              <a:buChar char="•"/>
            </a:pPr>
            <a:r>
              <a:rPr lang="en-US" sz="3060">
                <a:solidFill>
                  <a:srgbClr val="FFFFFF"/>
                </a:solidFill>
                <a:latin typeface="Poppins"/>
              </a:rPr>
              <a:t>Trình bày sản phẩm</a:t>
            </a:r>
          </a:p>
          <a:p>
            <a:pPr marL="660796" indent="-330398" lvl="1">
              <a:lnSpc>
                <a:spcPts val="4284"/>
              </a:lnSpc>
              <a:buFont typeface="Arial"/>
              <a:buChar char="•"/>
            </a:pPr>
            <a:r>
              <a:rPr lang="en-US" sz="3060">
                <a:solidFill>
                  <a:srgbClr val="FFFFFF"/>
                </a:solidFill>
                <a:latin typeface="Poppins"/>
              </a:rPr>
              <a:t>Hạn chế và Cải thiện</a:t>
            </a:r>
          </a:p>
          <a:p>
            <a:pPr marL="660796" indent="-330398" lvl="1">
              <a:lnSpc>
                <a:spcPts val="4284"/>
              </a:lnSpc>
              <a:buFont typeface="Arial"/>
              <a:buChar char="•"/>
            </a:pPr>
            <a:r>
              <a:rPr lang="en-US" sz="3060">
                <a:solidFill>
                  <a:srgbClr val="FFFFFF"/>
                </a:solidFill>
                <a:latin typeface="Poppins"/>
              </a:rPr>
              <a:t>Trả lời câu hỏi</a:t>
            </a:r>
          </a:p>
          <a:p>
            <a:pPr marL="660796" indent="-330398" lvl="1">
              <a:lnSpc>
                <a:spcPts val="4284"/>
              </a:lnSpc>
              <a:buFont typeface="Arial"/>
              <a:buChar char="•"/>
            </a:pPr>
            <a:r>
              <a:rPr lang="en-US" sz="3060">
                <a:solidFill>
                  <a:srgbClr val="FFFFFF"/>
                </a:solidFill>
                <a:latin typeface="Poppins"/>
              </a:rPr>
              <a:t>Cảm ơn</a:t>
            </a:r>
          </a:p>
          <a:p>
            <a:pPr>
              <a:lnSpc>
                <a:spcPts val="4284"/>
              </a:lnSpc>
            </a:pPr>
          </a:p>
        </p:txBody>
      </p:sp>
      <p:sp>
        <p:nvSpPr>
          <p:cNvPr name="TextBox 10" id="10"/>
          <p:cNvSpPr txBox="true"/>
          <p:nvPr/>
        </p:nvSpPr>
        <p:spPr>
          <a:xfrm rot="0">
            <a:off x="9815392" y="4342065"/>
            <a:ext cx="738209" cy="4894309"/>
          </a:xfrm>
          <a:prstGeom prst="rect">
            <a:avLst/>
          </a:prstGeom>
        </p:spPr>
        <p:txBody>
          <a:bodyPr anchor="t" rtlCol="false" tIns="0" lIns="0" bIns="0" rIns="0">
            <a:spAutoFit/>
          </a:bodyPr>
          <a:lstStyle/>
          <a:p>
            <a:pPr algn="r">
              <a:lnSpc>
                <a:spcPts val="4284"/>
              </a:lnSpc>
            </a:pPr>
            <a:r>
              <a:rPr lang="en-US" sz="3060">
                <a:solidFill>
                  <a:srgbClr val="FFFFFF"/>
                </a:solidFill>
                <a:latin typeface="Poppins"/>
              </a:rPr>
              <a:t>01</a:t>
            </a:r>
          </a:p>
          <a:p>
            <a:pPr algn="r">
              <a:lnSpc>
                <a:spcPts val="4284"/>
              </a:lnSpc>
            </a:pPr>
            <a:r>
              <a:rPr lang="en-US" sz="3060">
                <a:solidFill>
                  <a:srgbClr val="FFFFFF"/>
                </a:solidFill>
                <a:latin typeface="Poppins"/>
              </a:rPr>
              <a:t>02</a:t>
            </a:r>
          </a:p>
          <a:p>
            <a:pPr algn="r">
              <a:lnSpc>
                <a:spcPts val="4284"/>
              </a:lnSpc>
            </a:pPr>
            <a:r>
              <a:rPr lang="en-US" sz="3060">
                <a:solidFill>
                  <a:srgbClr val="FFFFFF"/>
                </a:solidFill>
                <a:latin typeface="Poppins"/>
              </a:rPr>
              <a:t>03</a:t>
            </a:r>
          </a:p>
          <a:p>
            <a:pPr algn="r">
              <a:lnSpc>
                <a:spcPts val="4284"/>
              </a:lnSpc>
            </a:pPr>
            <a:r>
              <a:rPr lang="en-US" sz="3060">
                <a:solidFill>
                  <a:srgbClr val="FFFFFF"/>
                </a:solidFill>
                <a:latin typeface="Poppins"/>
              </a:rPr>
              <a:t>04</a:t>
            </a:r>
          </a:p>
          <a:p>
            <a:pPr algn="r">
              <a:lnSpc>
                <a:spcPts val="4284"/>
              </a:lnSpc>
            </a:pPr>
            <a:r>
              <a:rPr lang="en-US" sz="3060">
                <a:solidFill>
                  <a:srgbClr val="FFFFFF"/>
                </a:solidFill>
                <a:latin typeface="Poppins"/>
              </a:rPr>
              <a:t>05</a:t>
            </a:r>
          </a:p>
          <a:p>
            <a:pPr algn="r">
              <a:lnSpc>
                <a:spcPts val="4284"/>
              </a:lnSpc>
            </a:pPr>
            <a:r>
              <a:rPr lang="en-US" sz="3060">
                <a:solidFill>
                  <a:srgbClr val="FFFFFF"/>
                </a:solidFill>
                <a:latin typeface="Poppins"/>
              </a:rPr>
              <a:t>06</a:t>
            </a:r>
          </a:p>
          <a:p>
            <a:pPr algn="r">
              <a:lnSpc>
                <a:spcPts val="4284"/>
              </a:lnSpc>
            </a:pPr>
            <a:r>
              <a:rPr lang="en-US" sz="3060">
                <a:solidFill>
                  <a:srgbClr val="FFFFFF"/>
                </a:solidFill>
                <a:latin typeface="Poppins"/>
              </a:rPr>
              <a:t>07</a:t>
            </a:r>
          </a:p>
          <a:p>
            <a:pPr algn="r">
              <a:lnSpc>
                <a:spcPts val="4284"/>
              </a:lnSpc>
            </a:pPr>
            <a:r>
              <a:rPr lang="en-US" sz="3060">
                <a:solidFill>
                  <a:srgbClr val="FFFFFF"/>
                </a:solidFill>
                <a:latin typeface="Poppins"/>
              </a:rPr>
              <a:t>08</a:t>
            </a:r>
          </a:p>
          <a:p>
            <a:pPr algn="r">
              <a:lnSpc>
                <a:spcPts val="4284"/>
              </a:lnSpc>
            </a:pPr>
            <a:r>
              <a:rPr lang="en-US" sz="3060">
                <a:solidFill>
                  <a:srgbClr val="FFFFFF"/>
                </a:solidFill>
                <a:latin typeface="Poppins"/>
              </a:rPr>
              <a:t>09</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2F3F4"/>
        </a:solidFill>
      </p:bgPr>
    </p:bg>
    <p:spTree>
      <p:nvGrpSpPr>
        <p:cNvPr id="1" name=""/>
        <p:cNvGrpSpPr/>
        <p:nvPr/>
      </p:nvGrpSpPr>
      <p:grpSpPr>
        <a:xfrm>
          <a:off x="0" y="0"/>
          <a:ext cx="0" cy="0"/>
          <a:chOff x="0" y="0"/>
          <a:chExt cx="0" cy="0"/>
        </a:xfrm>
      </p:grpSpPr>
      <p:grpSp>
        <p:nvGrpSpPr>
          <p:cNvPr name="Group 2" id="2"/>
          <p:cNvGrpSpPr/>
          <p:nvPr/>
        </p:nvGrpSpPr>
        <p:grpSpPr>
          <a:xfrm rot="0">
            <a:off x="8577180" y="236488"/>
            <a:ext cx="9381148" cy="9814023"/>
            <a:chOff x="0" y="0"/>
            <a:chExt cx="7504918" cy="7851218"/>
          </a:xfrm>
        </p:grpSpPr>
        <p:sp>
          <p:nvSpPr>
            <p:cNvPr name="Freeform 3" id="3"/>
            <p:cNvSpPr/>
            <p:nvPr/>
          </p:nvSpPr>
          <p:spPr>
            <a:xfrm flipH="false" flipV="false" rot="0">
              <a:off x="0" y="0"/>
              <a:ext cx="7504919" cy="7851218"/>
            </a:xfrm>
            <a:custGeom>
              <a:avLst/>
              <a:gdLst/>
              <a:ahLst/>
              <a:cxnLst/>
              <a:rect r="r" b="b" t="t" l="l"/>
              <a:pathLst>
                <a:path h="7851218" w="7504919">
                  <a:moveTo>
                    <a:pt x="7380458" y="7851218"/>
                  </a:moveTo>
                  <a:lnTo>
                    <a:pt x="124460" y="7851218"/>
                  </a:lnTo>
                  <a:cubicBezTo>
                    <a:pt x="55880" y="7851218"/>
                    <a:pt x="0" y="7795338"/>
                    <a:pt x="0" y="7726759"/>
                  </a:cubicBezTo>
                  <a:lnTo>
                    <a:pt x="0" y="124460"/>
                  </a:lnTo>
                  <a:cubicBezTo>
                    <a:pt x="0" y="55880"/>
                    <a:pt x="55880" y="0"/>
                    <a:pt x="124460" y="0"/>
                  </a:cubicBezTo>
                  <a:lnTo>
                    <a:pt x="7380459" y="0"/>
                  </a:lnTo>
                  <a:cubicBezTo>
                    <a:pt x="7449038" y="0"/>
                    <a:pt x="7504919" y="55880"/>
                    <a:pt x="7504919" y="124460"/>
                  </a:cubicBezTo>
                  <a:lnTo>
                    <a:pt x="7504919" y="7726759"/>
                  </a:lnTo>
                  <a:cubicBezTo>
                    <a:pt x="7504919" y="7795338"/>
                    <a:pt x="7449038" y="7851218"/>
                    <a:pt x="7380459" y="7851218"/>
                  </a:cubicBezTo>
                  <a:close/>
                </a:path>
              </a:pathLst>
            </a:custGeom>
            <a:solidFill>
              <a:srgbClr val="FFFFFF"/>
            </a:solidFill>
          </p:spPr>
        </p:sp>
      </p:grpSp>
      <p:sp>
        <p:nvSpPr>
          <p:cNvPr name="Freeform 4" id="4"/>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408" r="-8816" b="-4408"/>
            </a:stretch>
          </a:blipFill>
        </p:spPr>
      </p:sp>
      <p:sp>
        <p:nvSpPr>
          <p:cNvPr name="Freeform 5" id="5"/>
          <p:cNvSpPr/>
          <p:nvPr/>
        </p:nvSpPr>
        <p:spPr>
          <a:xfrm flipH="false" flipV="false" rot="0">
            <a:off x="4607272" y="5692903"/>
            <a:ext cx="4536728" cy="4114800"/>
          </a:xfrm>
          <a:custGeom>
            <a:avLst/>
            <a:gdLst/>
            <a:ahLst/>
            <a:cxnLst/>
            <a:rect r="r" b="b" t="t" l="l"/>
            <a:pathLst>
              <a:path h="4114800" w="4536728">
                <a:moveTo>
                  <a:pt x="0" y="0"/>
                </a:moveTo>
                <a:lnTo>
                  <a:pt x="4536728" y="0"/>
                </a:lnTo>
                <a:lnTo>
                  <a:pt x="453672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1374817" y="6172200"/>
            <a:ext cx="4292984" cy="4114800"/>
          </a:xfrm>
          <a:custGeom>
            <a:avLst/>
            <a:gdLst/>
            <a:ahLst/>
            <a:cxnLst/>
            <a:rect r="r" b="b" t="t" l="l"/>
            <a:pathLst>
              <a:path h="4114800" w="4292984">
                <a:moveTo>
                  <a:pt x="0" y="0"/>
                </a:moveTo>
                <a:lnTo>
                  <a:pt x="4292983" y="0"/>
                </a:lnTo>
                <a:lnTo>
                  <a:pt x="4292983"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9210104" y="587583"/>
            <a:ext cx="8115300" cy="4866374"/>
          </a:xfrm>
          <a:prstGeom prst="rect">
            <a:avLst/>
          </a:prstGeom>
        </p:spPr>
        <p:txBody>
          <a:bodyPr anchor="t" rtlCol="false" tIns="0" lIns="0" bIns="0" rIns="0">
            <a:spAutoFit/>
          </a:bodyPr>
          <a:lstStyle/>
          <a:p>
            <a:pPr algn="ctr">
              <a:lnSpc>
                <a:spcPts val="5486"/>
              </a:lnSpc>
            </a:pPr>
            <a:r>
              <a:rPr lang="en-US" sz="3429">
                <a:solidFill>
                  <a:srgbClr val="000000"/>
                </a:solidFill>
                <a:latin typeface="Poppins"/>
              </a:rPr>
              <a:t>Facebook có thể được sử dụng cho nhiều mục đích khác nhau, bao gồm kết nối với bạn bè và gia đình, tìm hiểu thông tin, giải trí và kinh doanh. Nếu bạn muốn website của mình thành công, hãy tập trung vào một đối tượng cụ thể.</a:t>
            </a:r>
          </a:p>
        </p:txBody>
      </p:sp>
      <p:sp>
        <p:nvSpPr>
          <p:cNvPr name="TextBox 8" id="8"/>
          <p:cNvSpPr txBox="true"/>
          <p:nvPr/>
        </p:nvSpPr>
        <p:spPr>
          <a:xfrm rot="0">
            <a:off x="4014209" y="1539950"/>
            <a:ext cx="4562971"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Noto Sans"/>
              </a:rPr>
              <a:t>Ý Tưởng</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1540305" y="1350075"/>
            <a:ext cx="4759024" cy="7586850"/>
          </a:xfrm>
          <a:custGeom>
            <a:avLst/>
            <a:gdLst/>
            <a:ahLst/>
            <a:cxnLst/>
            <a:rect r="r" b="b" t="t" l="l"/>
            <a:pathLst>
              <a:path h="7586850" w="4759024">
                <a:moveTo>
                  <a:pt x="0" y="0"/>
                </a:moveTo>
                <a:lnTo>
                  <a:pt x="4759024" y="0"/>
                </a:lnTo>
                <a:lnTo>
                  <a:pt x="4759024" y="7586850"/>
                </a:lnTo>
                <a:lnTo>
                  <a:pt x="0" y="75868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8159053" y="2896161"/>
            <a:ext cx="8605808" cy="5008247"/>
          </a:xfrm>
          <a:prstGeom prst="rect">
            <a:avLst/>
          </a:prstGeom>
        </p:spPr>
        <p:txBody>
          <a:bodyPr anchor="t" rtlCol="false" tIns="0" lIns="0" bIns="0" rIns="0">
            <a:spAutoFit/>
          </a:bodyPr>
          <a:lstStyle/>
          <a:p>
            <a:pPr>
              <a:lnSpc>
                <a:spcPts val="6689"/>
              </a:lnSpc>
            </a:pPr>
            <a:r>
              <a:rPr lang="en-US" sz="2999">
                <a:solidFill>
                  <a:srgbClr val="2E2E2E"/>
                </a:solidFill>
                <a:latin typeface="Poppins"/>
              </a:rPr>
              <a:t>Facebook là một nền tảng mạng xã hội trực tuyến được thành lập vào năm 2004 bởi Mark Zuckerberg (mác cô vơ) và những cộng sự của ông. Đây là một trong những mạng xã hội phổ biến nhất trên thế giới, với hơn 2,9 tỷ người dùng hoạt động hàng tháng.</a:t>
            </a:r>
          </a:p>
        </p:txBody>
      </p:sp>
      <p:sp>
        <p:nvSpPr>
          <p:cNvPr name="TextBox 5" id="5"/>
          <p:cNvSpPr txBox="true"/>
          <p:nvPr/>
        </p:nvSpPr>
        <p:spPr>
          <a:xfrm rot="0">
            <a:off x="9144000" y="885825"/>
            <a:ext cx="5707775" cy="1219835"/>
          </a:xfrm>
          <a:prstGeom prst="rect">
            <a:avLst/>
          </a:prstGeom>
        </p:spPr>
        <p:txBody>
          <a:bodyPr anchor="t" rtlCol="false" tIns="0" lIns="0" bIns="0" rIns="0">
            <a:spAutoFit/>
          </a:bodyPr>
          <a:lstStyle/>
          <a:p>
            <a:pPr algn="ctr" marL="0" indent="0" lvl="0">
              <a:lnSpc>
                <a:spcPts val="9939"/>
              </a:lnSpc>
              <a:spcBef>
                <a:spcPct val="0"/>
              </a:spcBef>
            </a:pPr>
            <a:r>
              <a:rPr lang="en-US" sz="7099">
                <a:solidFill>
                  <a:srgbClr val="000000"/>
                </a:solidFill>
                <a:latin typeface="Noto Sans Bold"/>
              </a:rPr>
              <a:t>Facebook</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8123" t="-13600" r="0" b="-23699"/>
            </a:stretch>
          </a:blipFill>
        </p:spPr>
      </p:sp>
      <p:sp>
        <p:nvSpPr>
          <p:cNvPr name="Freeform 3" id="3"/>
          <p:cNvSpPr/>
          <p:nvPr/>
        </p:nvSpPr>
        <p:spPr>
          <a:xfrm flipH="false" flipV="false" rot="0">
            <a:off x="13466676" y="738923"/>
            <a:ext cx="3118886" cy="2716266"/>
          </a:xfrm>
          <a:custGeom>
            <a:avLst/>
            <a:gdLst/>
            <a:ahLst/>
            <a:cxnLst/>
            <a:rect r="r" b="b" t="t" l="l"/>
            <a:pathLst>
              <a:path h="2716266" w="3118886">
                <a:moveTo>
                  <a:pt x="0" y="0"/>
                </a:moveTo>
                <a:lnTo>
                  <a:pt x="3118886" y="0"/>
                </a:lnTo>
                <a:lnTo>
                  <a:pt x="3118886" y="2716267"/>
                </a:lnTo>
                <a:lnTo>
                  <a:pt x="0" y="271626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111219" y="8692304"/>
            <a:ext cx="6377260" cy="1131992"/>
          </a:xfrm>
          <a:custGeom>
            <a:avLst/>
            <a:gdLst/>
            <a:ahLst/>
            <a:cxnLst/>
            <a:rect r="r" b="b" t="t" l="l"/>
            <a:pathLst>
              <a:path h="1131992" w="6377260">
                <a:moveTo>
                  <a:pt x="0" y="0"/>
                </a:moveTo>
                <a:lnTo>
                  <a:pt x="6377260" y="0"/>
                </a:lnTo>
                <a:lnTo>
                  <a:pt x="6377260" y="1131992"/>
                </a:lnTo>
                <a:lnTo>
                  <a:pt x="0" y="11319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2006696" y="3616510"/>
            <a:ext cx="12039533" cy="4581099"/>
          </a:xfrm>
          <a:prstGeom prst="rect">
            <a:avLst/>
          </a:prstGeom>
        </p:spPr>
        <p:txBody>
          <a:bodyPr anchor="t" rtlCol="false" tIns="0" lIns="0" bIns="0" rIns="0">
            <a:spAutoFit/>
          </a:bodyPr>
          <a:lstStyle/>
          <a:p>
            <a:pPr algn="just">
              <a:lnSpc>
                <a:spcPts val="6134"/>
              </a:lnSpc>
            </a:pPr>
            <a:r>
              <a:rPr lang="en-US" sz="2453">
                <a:solidFill>
                  <a:srgbClr val="020202"/>
                </a:solidFill>
                <a:latin typeface="Poppins Bold"/>
              </a:rPr>
              <a:t>Facebook cung cấp kênh thông tin nhanh chóng và đa dạng về tin tức, sự kiện và các chủ đề quan trọng. Người dùng có thể đăng ký theo dõi các trang thông tin, nhãn hiệu và các tổ chức phổ biến để nhận thông báo cập nhật nhanh nhất. Facebook có số lượng người dùng lớn, nhiều doanh nhiệp và nhãn hiệu sử dụng nền tảng này để quảng cáo và tiếp thị  sản phẩm  dịch vụ của mình tới khách hàng.</a:t>
            </a:r>
            <a:r>
              <a:rPr lang="en-US" sz="2453">
                <a:solidFill>
                  <a:srgbClr val="020202"/>
                </a:solidFill>
                <a:latin typeface="Poppins Bold"/>
              </a:rPr>
              <a:t> </a:t>
            </a:r>
          </a:p>
        </p:txBody>
      </p:sp>
      <p:sp>
        <p:nvSpPr>
          <p:cNvPr name="TextBox 6" id="6"/>
          <p:cNvSpPr txBox="true"/>
          <p:nvPr/>
        </p:nvSpPr>
        <p:spPr>
          <a:xfrm rot="0">
            <a:off x="3924935" y="510323"/>
            <a:ext cx="7030045" cy="2081449"/>
          </a:xfrm>
          <a:prstGeom prst="rect">
            <a:avLst/>
          </a:prstGeom>
        </p:spPr>
        <p:txBody>
          <a:bodyPr anchor="t" rtlCol="false" tIns="0" lIns="0" bIns="0" rIns="0">
            <a:spAutoFit/>
          </a:bodyPr>
          <a:lstStyle/>
          <a:p>
            <a:pPr algn="ctr">
              <a:lnSpc>
                <a:spcPts val="17049"/>
              </a:lnSpc>
            </a:pPr>
            <a:r>
              <a:rPr lang="en-US" sz="12178">
                <a:solidFill>
                  <a:srgbClr val="191919"/>
                </a:solidFill>
                <a:latin typeface="Noto Sans Bold"/>
              </a:rPr>
              <a:t> Nhu Cầu</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408" t="0" r="-4408" b="-8816"/>
            </a:stretch>
          </a:blipFill>
        </p:spPr>
      </p:sp>
      <p:pic>
        <p:nvPicPr>
          <p:cNvPr name="Picture 3" id="3"/>
          <p:cNvPicPr>
            <a:picLocks noChangeAspect="true"/>
          </p:cNvPicPr>
          <p:nvPr/>
        </p:nvPicPr>
        <p:blipFill>
          <a:blip r:embed="rId3"/>
          <a:srcRect l="0" t="0" r="0" b="0"/>
          <a:stretch>
            <a:fillRect/>
          </a:stretch>
        </p:blipFill>
        <p:spPr>
          <a:xfrm flipH="false" flipV="false" rot="0">
            <a:off x="15942564" y="2057400"/>
            <a:ext cx="2345436" cy="8229600"/>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206171" y="2057400"/>
            <a:ext cx="1975104" cy="8229600"/>
          </a:xfrm>
          <a:prstGeom prst="rect">
            <a:avLst/>
          </a:prstGeom>
        </p:spPr>
      </p:pic>
      <p:sp>
        <p:nvSpPr>
          <p:cNvPr name="Freeform 5" id="5"/>
          <p:cNvSpPr/>
          <p:nvPr/>
        </p:nvSpPr>
        <p:spPr>
          <a:xfrm flipH="false" flipV="false" rot="0">
            <a:off x="6148384" y="6172200"/>
            <a:ext cx="6798971" cy="4114800"/>
          </a:xfrm>
          <a:custGeom>
            <a:avLst/>
            <a:gdLst/>
            <a:ahLst/>
            <a:cxnLst/>
            <a:rect r="r" b="b" t="t" l="l"/>
            <a:pathLst>
              <a:path h="4114800" w="6798971">
                <a:moveTo>
                  <a:pt x="0" y="0"/>
                </a:moveTo>
                <a:lnTo>
                  <a:pt x="6798971" y="0"/>
                </a:lnTo>
                <a:lnTo>
                  <a:pt x="679897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7175550" y="857250"/>
            <a:ext cx="3936901" cy="1566556"/>
          </a:xfrm>
          <a:prstGeom prst="rect">
            <a:avLst/>
          </a:prstGeom>
        </p:spPr>
        <p:txBody>
          <a:bodyPr anchor="t" rtlCol="false" tIns="0" lIns="0" bIns="0" rIns="0">
            <a:spAutoFit/>
          </a:bodyPr>
          <a:lstStyle/>
          <a:p>
            <a:pPr algn="ctr">
              <a:lnSpc>
                <a:spcPts val="12879"/>
              </a:lnSpc>
            </a:pPr>
            <a:r>
              <a:rPr lang="en-US" sz="9199">
                <a:solidFill>
                  <a:srgbClr val="F2F3F4"/>
                </a:solidFill>
                <a:latin typeface="Noto Sans Bold"/>
              </a:rPr>
              <a:t>Lợi Ích</a:t>
            </a:r>
          </a:p>
        </p:txBody>
      </p:sp>
      <p:sp>
        <p:nvSpPr>
          <p:cNvPr name="TextBox 7" id="7"/>
          <p:cNvSpPr txBox="true"/>
          <p:nvPr/>
        </p:nvSpPr>
        <p:spPr>
          <a:xfrm rot="0">
            <a:off x="2181275" y="2923577"/>
            <a:ext cx="14277888" cy="574326"/>
          </a:xfrm>
          <a:prstGeom prst="rect">
            <a:avLst/>
          </a:prstGeom>
        </p:spPr>
        <p:txBody>
          <a:bodyPr anchor="t" rtlCol="false" tIns="0" lIns="0" bIns="0" rIns="0">
            <a:spAutoFit/>
          </a:bodyPr>
          <a:lstStyle/>
          <a:p>
            <a:pPr algn="ctr">
              <a:lnSpc>
                <a:spcPts val="4569"/>
              </a:lnSpc>
            </a:pPr>
            <a:r>
              <a:rPr lang="en-US" sz="3263">
                <a:solidFill>
                  <a:srgbClr val="F2F3F4"/>
                </a:solidFill>
                <a:latin typeface="Poppins Bold"/>
              </a:rPr>
              <a:t>Facebook giúp chúng ta học hỏi được nhiều kiến thức bổ ích.</a:t>
            </a:r>
          </a:p>
        </p:txBody>
      </p:sp>
      <p:sp>
        <p:nvSpPr>
          <p:cNvPr name="TextBox 8" id="8"/>
          <p:cNvSpPr txBox="true"/>
          <p:nvPr/>
        </p:nvSpPr>
        <p:spPr>
          <a:xfrm rot="0">
            <a:off x="2181275" y="3883462"/>
            <a:ext cx="14277888" cy="1145826"/>
          </a:xfrm>
          <a:prstGeom prst="rect">
            <a:avLst/>
          </a:prstGeom>
        </p:spPr>
        <p:txBody>
          <a:bodyPr anchor="t" rtlCol="false" tIns="0" lIns="0" bIns="0" rIns="0">
            <a:spAutoFit/>
          </a:bodyPr>
          <a:lstStyle/>
          <a:p>
            <a:pPr algn="ctr">
              <a:lnSpc>
                <a:spcPts val="4569"/>
              </a:lnSpc>
            </a:pPr>
            <a:r>
              <a:rPr lang="en-US" sz="3263">
                <a:solidFill>
                  <a:srgbClr val="F2F3F4"/>
                </a:solidFill>
                <a:latin typeface="Poppins Bold"/>
              </a:rPr>
              <a:t>Tận dụng tất cả các thông tin và sử dụng nó một cách hợp lí sẽ giúp bạn hoàn thiện mình hơn. </a:t>
            </a:r>
          </a:p>
        </p:txBody>
      </p:sp>
      <p:sp>
        <p:nvSpPr>
          <p:cNvPr name="TextBox 9" id="9"/>
          <p:cNvSpPr txBox="true"/>
          <p:nvPr/>
        </p:nvSpPr>
        <p:spPr>
          <a:xfrm rot="0">
            <a:off x="2408926" y="5180956"/>
            <a:ext cx="14277888" cy="574326"/>
          </a:xfrm>
          <a:prstGeom prst="rect">
            <a:avLst/>
          </a:prstGeom>
        </p:spPr>
        <p:txBody>
          <a:bodyPr anchor="t" rtlCol="false" tIns="0" lIns="0" bIns="0" rIns="0">
            <a:spAutoFit/>
          </a:bodyPr>
          <a:lstStyle/>
          <a:p>
            <a:pPr algn="ctr">
              <a:lnSpc>
                <a:spcPts val="4569"/>
              </a:lnSpc>
            </a:pPr>
            <a:r>
              <a:rPr lang="en-US" sz="3263">
                <a:solidFill>
                  <a:srgbClr val="F2F3F4"/>
                </a:solidFill>
                <a:latin typeface="Poppins Bold"/>
              </a:rPr>
              <a:t>Cập nhật thông tin nhanh chóng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192699" cy="10287000"/>
          </a:xfrm>
          <a:custGeom>
            <a:avLst/>
            <a:gdLst/>
            <a:ahLst/>
            <a:cxnLst/>
            <a:rect r="r" b="b" t="t" l="l"/>
            <a:pathLst>
              <a:path h="10287000" w="18192699">
                <a:moveTo>
                  <a:pt x="0" y="0"/>
                </a:moveTo>
                <a:lnTo>
                  <a:pt x="18192699" y="0"/>
                </a:lnTo>
                <a:lnTo>
                  <a:pt x="18192699" y="10287000"/>
                </a:lnTo>
                <a:lnTo>
                  <a:pt x="0" y="10287000"/>
                </a:lnTo>
                <a:lnTo>
                  <a:pt x="0" y="0"/>
                </a:lnTo>
                <a:close/>
              </a:path>
            </a:pathLst>
          </a:custGeom>
          <a:blipFill>
            <a:blip r:embed="rId2"/>
            <a:stretch>
              <a:fillRect l="0" t="-115041" r="0" b="-133064"/>
            </a:stretch>
          </a:blipFill>
        </p:spPr>
      </p:sp>
      <p:sp>
        <p:nvSpPr>
          <p:cNvPr name="AutoShape 3" id="3"/>
          <p:cNvSpPr/>
          <p:nvPr/>
        </p:nvSpPr>
        <p:spPr>
          <a:xfrm rot="-5400000">
            <a:off x="6327033" y="5820023"/>
            <a:ext cx="5122808" cy="36462"/>
          </a:xfrm>
          <a:prstGeom prst="rect">
            <a:avLst/>
          </a:prstGeom>
          <a:solidFill>
            <a:srgbClr val="86EAE9"/>
          </a:solidFill>
        </p:spPr>
      </p:sp>
      <p:sp>
        <p:nvSpPr>
          <p:cNvPr name="AutoShape 4" id="4"/>
          <p:cNvSpPr/>
          <p:nvPr/>
        </p:nvSpPr>
        <p:spPr>
          <a:xfrm rot="5400000">
            <a:off x="8510676" y="6440736"/>
            <a:ext cx="2848639" cy="36462"/>
          </a:xfrm>
          <a:prstGeom prst="rect">
            <a:avLst/>
          </a:prstGeom>
          <a:solidFill>
            <a:srgbClr val="3EDAD8"/>
          </a:solidFill>
        </p:spPr>
      </p:sp>
      <p:sp>
        <p:nvSpPr>
          <p:cNvPr name="AutoShape 5" id="5"/>
          <p:cNvSpPr/>
          <p:nvPr/>
        </p:nvSpPr>
        <p:spPr>
          <a:xfrm rot="5400000">
            <a:off x="9652270" y="7338921"/>
            <a:ext cx="1052270" cy="36462"/>
          </a:xfrm>
          <a:prstGeom prst="rect">
            <a:avLst/>
          </a:prstGeom>
          <a:solidFill>
            <a:srgbClr val="37C9EF"/>
          </a:solidFill>
        </p:spPr>
      </p:sp>
      <p:sp>
        <p:nvSpPr>
          <p:cNvPr name="AutoShape 6" id="6"/>
          <p:cNvSpPr/>
          <p:nvPr/>
        </p:nvSpPr>
        <p:spPr>
          <a:xfrm rot="5400000">
            <a:off x="6977300" y="6484769"/>
            <a:ext cx="2848639" cy="36462"/>
          </a:xfrm>
          <a:prstGeom prst="rect">
            <a:avLst/>
          </a:prstGeom>
          <a:solidFill>
            <a:srgbClr val="3EDAD8"/>
          </a:solidFill>
        </p:spPr>
      </p:sp>
      <p:sp>
        <p:nvSpPr>
          <p:cNvPr name="AutoShape 7" id="7"/>
          <p:cNvSpPr/>
          <p:nvPr/>
        </p:nvSpPr>
        <p:spPr>
          <a:xfrm rot="5400000">
            <a:off x="7315743" y="7338921"/>
            <a:ext cx="1052270" cy="36462"/>
          </a:xfrm>
          <a:prstGeom prst="rect">
            <a:avLst/>
          </a:prstGeom>
          <a:solidFill>
            <a:srgbClr val="37C9EF"/>
          </a:solidFill>
        </p:spPr>
      </p:sp>
      <p:sp>
        <p:nvSpPr>
          <p:cNvPr name="AutoShape 8" id="8"/>
          <p:cNvSpPr/>
          <p:nvPr/>
        </p:nvSpPr>
        <p:spPr>
          <a:xfrm rot="-5400000">
            <a:off x="6850313" y="5815482"/>
            <a:ext cx="5122808" cy="36462"/>
          </a:xfrm>
          <a:prstGeom prst="rect">
            <a:avLst/>
          </a:prstGeom>
          <a:solidFill>
            <a:srgbClr val="86EAE9"/>
          </a:solidFill>
        </p:spPr>
      </p:sp>
      <p:grpSp>
        <p:nvGrpSpPr>
          <p:cNvPr name="Group 9" id="9"/>
          <p:cNvGrpSpPr/>
          <p:nvPr/>
        </p:nvGrpSpPr>
        <p:grpSpPr>
          <a:xfrm rot="0">
            <a:off x="7163471" y="7883287"/>
            <a:ext cx="3961057" cy="1375013"/>
            <a:chOff x="0" y="0"/>
            <a:chExt cx="11619462" cy="4033498"/>
          </a:xfrm>
        </p:grpSpPr>
        <p:sp>
          <p:nvSpPr>
            <p:cNvPr name="Freeform 10" id="10"/>
            <p:cNvSpPr/>
            <p:nvPr/>
          </p:nvSpPr>
          <p:spPr>
            <a:xfrm flipH="false" flipV="false" rot="0">
              <a:off x="0" y="0"/>
              <a:ext cx="11619462" cy="4033498"/>
            </a:xfrm>
            <a:custGeom>
              <a:avLst/>
              <a:gdLst/>
              <a:ahLst/>
              <a:cxnLst/>
              <a:rect r="r" b="b" t="t" l="l"/>
              <a:pathLst>
                <a:path h="4033498" w="11619462">
                  <a:moveTo>
                    <a:pt x="11495001" y="4033498"/>
                  </a:moveTo>
                  <a:lnTo>
                    <a:pt x="124460" y="4033498"/>
                  </a:lnTo>
                  <a:cubicBezTo>
                    <a:pt x="55880" y="4033498"/>
                    <a:pt x="0" y="3977618"/>
                    <a:pt x="0" y="3909038"/>
                  </a:cubicBezTo>
                  <a:lnTo>
                    <a:pt x="0" y="124460"/>
                  </a:lnTo>
                  <a:cubicBezTo>
                    <a:pt x="0" y="55880"/>
                    <a:pt x="55880" y="0"/>
                    <a:pt x="124460" y="0"/>
                  </a:cubicBezTo>
                  <a:lnTo>
                    <a:pt x="11495002" y="0"/>
                  </a:lnTo>
                  <a:cubicBezTo>
                    <a:pt x="11563582" y="0"/>
                    <a:pt x="11619462" y="55880"/>
                    <a:pt x="11619462" y="124460"/>
                  </a:cubicBezTo>
                  <a:lnTo>
                    <a:pt x="11619462" y="3909038"/>
                  </a:lnTo>
                  <a:cubicBezTo>
                    <a:pt x="11619462" y="3977618"/>
                    <a:pt x="11563582" y="4033498"/>
                    <a:pt x="11495002" y="4033498"/>
                  </a:cubicBezTo>
                  <a:close/>
                </a:path>
              </a:pathLst>
            </a:custGeom>
            <a:solidFill>
              <a:srgbClr val="13538A"/>
            </a:solidFill>
          </p:spPr>
        </p:sp>
      </p:grpSp>
      <p:grpSp>
        <p:nvGrpSpPr>
          <p:cNvPr name="Group 11" id="11"/>
          <p:cNvGrpSpPr/>
          <p:nvPr/>
        </p:nvGrpSpPr>
        <p:grpSpPr>
          <a:xfrm rot="0">
            <a:off x="13792634" y="2838283"/>
            <a:ext cx="3466666" cy="880623"/>
            <a:chOff x="0" y="0"/>
            <a:chExt cx="10169204" cy="2583240"/>
          </a:xfrm>
        </p:grpSpPr>
        <p:sp>
          <p:nvSpPr>
            <p:cNvPr name="Freeform 12" id="12"/>
            <p:cNvSpPr/>
            <p:nvPr/>
          </p:nvSpPr>
          <p:spPr>
            <a:xfrm flipH="false" flipV="false" rot="0">
              <a:off x="0" y="0"/>
              <a:ext cx="10169204" cy="2583240"/>
            </a:xfrm>
            <a:custGeom>
              <a:avLst/>
              <a:gdLst/>
              <a:ahLst/>
              <a:cxnLst/>
              <a:rect r="r" b="b" t="t" l="l"/>
              <a:pathLst>
                <a:path h="2583240" w="10169204">
                  <a:moveTo>
                    <a:pt x="10044744" y="2583240"/>
                  </a:moveTo>
                  <a:lnTo>
                    <a:pt x="124460" y="2583240"/>
                  </a:lnTo>
                  <a:cubicBezTo>
                    <a:pt x="55880" y="2583240"/>
                    <a:pt x="0" y="2527360"/>
                    <a:pt x="0" y="2458780"/>
                  </a:cubicBezTo>
                  <a:lnTo>
                    <a:pt x="0" y="124460"/>
                  </a:lnTo>
                  <a:cubicBezTo>
                    <a:pt x="0" y="55880"/>
                    <a:pt x="55880" y="0"/>
                    <a:pt x="124460" y="0"/>
                  </a:cubicBezTo>
                  <a:lnTo>
                    <a:pt x="10044744" y="0"/>
                  </a:lnTo>
                  <a:cubicBezTo>
                    <a:pt x="10113324" y="0"/>
                    <a:pt x="10169204" y="55880"/>
                    <a:pt x="10169204" y="124460"/>
                  </a:cubicBezTo>
                  <a:lnTo>
                    <a:pt x="10169204" y="2458780"/>
                  </a:lnTo>
                  <a:cubicBezTo>
                    <a:pt x="10169204" y="2527360"/>
                    <a:pt x="10113324" y="2583240"/>
                    <a:pt x="10044744" y="2583240"/>
                  </a:cubicBezTo>
                  <a:close/>
                </a:path>
              </a:pathLst>
            </a:custGeom>
            <a:solidFill>
              <a:srgbClr val="86EAE9"/>
            </a:solidFill>
          </p:spPr>
        </p:sp>
      </p:grpSp>
      <p:grpSp>
        <p:nvGrpSpPr>
          <p:cNvPr name="Group 13" id="13"/>
          <p:cNvGrpSpPr/>
          <p:nvPr/>
        </p:nvGrpSpPr>
        <p:grpSpPr>
          <a:xfrm rot="0">
            <a:off x="9393486" y="3171273"/>
            <a:ext cx="4807499" cy="214643"/>
            <a:chOff x="0" y="0"/>
            <a:chExt cx="11377999" cy="508000"/>
          </a:xfrm>
        </p:grpSpPr>
        <p:sp>
          <p:nvSpPr>
            <p:cNvPr name="Freeform 14" id="14"/>
            <p:cNvSpPr/>
            <p:nvPr/>
          </p:nvSpPr>
          <p:spPr>
            <a:xfrm flipH="false" flipV="false" rot="0">
              <a:off x="10929689" y="49530"/>
              <a:ext cx="408940" cy="408940"/>
            </a:xfrm>
            <a:custGeom>
              <a:avLst/>
              <a:gdLst/>
              <a:ahLst/>
              <a:cxnLst/>
              <a:rect r="r" b="b" t="t" l="l"/>
              <a:pathLst>
                <a:path h="408940" w="408940">
                  <a:moveTo>
                    <a:pt x="204470" y="0"/>
                  </a:moveTo>
                  <a:cubicBezTo>
                    <a:pt x="91544" y="0"/>
                    <a:pt x="0" y="91544"/>
                    <a:pt x="0" y="204470"/>
                  </a:cubicBezTo>
                  <a:cubicBezTo>
                    <a:pt x="0" y="317396"/>
                    <a:pt x="91544" y="408940"/>
                    <a:pt x="204470" y="408940"/>
                  </a:cubicBezTo>
                  <a:cubicBezTo>
                    <a:pt x="317396" y="408940"/>
                    <a:pt x="408941" y="317396"/>
                    <a:pt x="408941" y="204470"/>
                  </a:cubicBezTo>
                  <a:cubicBezTo>
                    <a:pt x="408941" y="91544"/>
                    <a:pt x="317396" y="0"/>
                    <a:pt x="204470" y="0"/>
                  </a:cubicBezTo>
                  <a:close/>
                </a:path>
              </a:pathLst>
            </a:custGeom>
            <a:solidFill>
              <a:srgbClr val="FFFFFF"/>
            </a:solidFill>
          </p:spPr>
        </p:sp>
        <p:sp>
          <p:nvSpPr>
            <p:cNvPr name="Freeform 15" id="15"/>
            <p:cNvSpPr/>
            <p:nvPr/>
          </p:nvSpPr>
          <p:spPr>
            <a:xfrm flipH="false" flipV="false" rot="0">
              <a:off x="0" y="11430"/>
              <a:ext cx="11377999" cy="485140"/>
            </a:xfrm>
            <a:custGeom>
              <a:avLst/>
              <a:gdLst/>
              <a:ahLst/>
              <a:cxnLst/>
              <a:rect r="r" b="b" t="t" l="l"/>
              <a:pathLst>
                <a:path h="485140" w="11377999">
                  <a:moveTo>
                    <a:pt x="11134159" y="0"/>
                  </a:moveTo>
                  <a:cubicBezTo>
                    <a:pt x="11013509" y="0"/>
                    <a:pt x="10913180" y="88900"/>
                    <a:pt x="10894130" y="204470"/>
                  </a:cubicBezTo>
                  <a:lnTo>
                    <a:pt x="0" y="204470"/>
                  </a:lnTo>
                  <a:lnTo>
                    <a:pt x="0" y="280670"/>
                  </a:lnTo>
                  <a:lnTo>
                    <a:pt x="10895399" y="280670"/>
                  </a:lnTo>
                  <a:cubicBezTo>
                    <a:pt x="10913179" y="396240"/>
                    <a:pt x="11014779" y="485140"/>
                    <a:pt x="11135430" y="485140"/>
                  </a:cubicBezTo>
                  <a:cubicBezTo>
                    <a:pt x="11270049" y="485140"/>
                    <a:pt x="11377999" y="375920"/>
                    <a:pt x="11377999" y="242570"/>
                  </a:cubicBezTo>
                  <a:cubicBezTo>
                    <a:pt x="11377999" y="107950"/>
                    <a:pt x="11268780" y="0"/>
                    <a:pt x="11134159" y="0"/>
                  </a:cubicBezTo>
                  <a:close/>
                  <a:moveTo>
                    <a:pt x="11134159" y="408940"/>
                  </a:moveTo>
                  <a:cubicBezTo>
                    <a:pt x="11042719" y="408940"/>
                    <a:pt x="10967789" y="334010"/>
                    <a:pt x="10967789" y="242570"/>
                  </a:cubicBezTo>
                  <a:cubicBezTo>
                    <a:pt x="10967789" y="151130"/>
                    <a:pt x="11042719" y="76200"/>
                    <a:pt x="11134159" y="76200"/>
                  </a:cubicBezTo>
                  <a:cubicBezTo>
                    <a:pt x="11225599" y="76200"/>
                    <a:pt x="11300530" y="151130"/>
                    <a:pt x="11300530" y="242570"/>
                  </a:cubicBezTo>
                  <a:cubicBezTo>
                    <a:pt x="11301799" y="334010"/>
                    <a:pt x="11226869" y="408940"/>
                    <a:pt x="11134159" y="408940"/>
                  </a:cubicBezTo>
                  <a:close/>
                </a:path>
              </a:pathLst>
            </a:custGeom>
            <a:solidFill>
              <a:srgbClr val="86EAE9"/>
            </a:solidFill>
          </p:spPr>
        </p:sp>
      </p:grpSp>
      <p:grpSp>
        <p:nvGrpSpPr>
          <p:cNvPr name="Group 16" id="16"/>
          <p:cNvGrpSpPr/>
          <p:nvPr/>
        </p:nvGrpSpPr>
        <p:grpSpPr>
          <a:xfrm rot="0">
            <a:off x="13720886" y="6350389"/>
            <a:ext cx="4495366" cy="880623"/>
            <a:chOff x="0" y="0"/>
            <a:chExt cx="13186818" cy="2583240"/>
          </a:xfrm>
        </p:grpSpPr>
        <p:sp>
          <p:nvSpPr>
            <p:cNvPr name="Freeform 17" id="17"/>
            <p:cNvSpPr/>
            <p:nvPr/>
          </p:nvSpPr>
          <p:spPr>
            <a:xfrm flipH="false" flipV="false" rot="0">
              <a:off x="0" y="0"/>
              <a:ext cx="13186818" cy="2583240"/>
            </a:xfrm>
            <a:custGeom>
              <a:avLst/>
              <a:gdLst/>
              <a:ahLst/>
              <a:cxnLst/>
              <a:rect r="r" b="b" t="t" l="l"/>
              <a:pathLst>
                <a:path h="2583240" w="13186818">
                  <a:moveTo>
                    <a:pt x="13062358" y="2583240"/>
                  </a:moveTo>
                  <a:lnTo>
                    <a:pt x="124460" y="2583240"/>
                  </a:lnTo>
                  <a:cubicBezTo>
                    <a:pt x="55880" y="2583240"/>
                    <a:pt x="0" y="2527360"/>
                    <a:pt x="0" y="2458780"/>
                  </a:cubicBezTo>
                  <a:lnTo>
                    <a:pt x="0" y="124460"/>
                  </a:lnTo>
                  <a:cubicBezTo>
                    <a:pt x="0" y="55880"/>
                    <a:pt x="55880" y="0"/>
                    <a:pt x="124460" y="0"/>
                  </a:cubicBezTo>
                  <a:lnTo>
                    <a:pt x="13062358" y="0"/>
                  </a:lnTo>
                  <a:cubicBezTo>
                    <a:pt x="13130938" y="0"/>
                    <a:pt x="13186818" y="55880"/>
                    <a:pt x="13186818" y="124460"/>
                  </a:cubicBezTo>
                  <a:lnTo>
                    <a:pt x="13186818" y="2458780"/>
                  </a:lnTo>
                  <a:cubicBezTo>
                    <a:pt x="13186818" y="2527360"/>
                    <a:pt x="13130938" y="2583240"/>
                    <a:pt x="13062358" y="2583240"/>
                  </a:cubicBezTo>
                  <a:close/>
                </a:path>
              </a:pathLst>
            </a:custGeom>
            <a:solidFill>
              <a:srgbClr val="37C9EF"/>
            </a:solidFill>
          </p:spPr>
        </p:sp>
      </p:grpSp>
      <p:grpSp>
        <p:nvGrpSpPr>
          <p:cNvPr name="Group 18" id="18"/>
          <p:cNvGrpSpPr/>
          <p:nvPr/>
        </p:nvGrpSpPr>
        <p:grpSpPr>
          <a:xfrm rot="0">
            <a:off x="13792634" y="4594336"/>
            <a:ext cx="3828887" cy="880623"/>
            <a:chOff x="0" y="0"/>
            <a:chExt cx="11231751" cy="2583240"/>
          </a:xfrm>
        </p:grpSpPr>
        <p:sp>
          <p:nvSpPr>
            <p:cNvPr name="Freeform 19" id="19"/>
            <p:cNvSpPr/>
            <p:nvPr/>
          </p:nvSpPr>
          <p:spPr>
            <a:xfrm flipH="false" flipV="false" rot="0">
              <a:off x="0" y="0"/>
              <a:ext cx="11231752" cy="2583240"/>
            </a:xfrm>
            <a:custGeom>
              <a:avLst/>
              <a:gdLst/>
              <a:ahLst/>
              <a:cxnLst/>
              <a:rect r="r" b="b" t="t" l="l"/>
              <a:pathLst>
                <a:path h="2583240" w="11231752">
                  <a:moveTo>
                    <a:pt x="11107291" y="2583240"/>
                  </a:moveTo>
                  <a:lnTo>
                    <a:pt x="124460" y="2583240"/>
                  </a:lnTo>
                  <a:cubicBezTo>
                    <a:pt x="55880" y="2583240"/>
                    <a:pt x="0" y="2527360"/>
                    <a:pt x="0" y="2458780"/>
                  </a:cubicBezTo>
                  <a:lnTo>
                    <a:pt x="0" y="124460"/>
                  </a:lnTo>
                  <a:cubicBezTo>
                    <a:pt x="0" y="55880"/>
                    <a:pt x="55880" y="0"/>
                    <a:pt x="124460" y="0"/>
                  </a:cubicBezTo>
                  <a:lnTo>
                    <a:pt x="11107292" y="0"/>
                  </a:lnTo>
                  <a:cubicBezTo>
                    <a:pt x="11175871" y="0"/>
                    <a:pt x="11231752" y="55880"/>
                    <a:pt x="11231752" y="124460"/>
                  </a:cubicBezTo>
                  <a:lnTo>
                    <a:pt x="11231752" y="2458780"/>
                  </a:lnTo>
                  <a:cubicBezTo>
                    <a:pt x="11231752" y="2527360"/>
                    <a:pt x="11175871" y="2583240"/>
                    <a:pt x="11107292" y="2583240"/>
                  </a:cubicBezTo>
                  <a:close/>
                </a:path>
              </a:pathLst>
            </a:custGeom>
            <a:solidFill>
              <a:srgbClr val="3EDAD8"/>
            </a:solidFill>
          </p:spPr>
        </p:sp>
      </p:grpSp>
      <p:grpSp>
        <p:nvGrpSpPr>
          <p:cNvPr name="Group 20" id="20"/>
          <p:cNvGrpSpPr/>
          <p:nvPr/>
        </p:nvGrpSpPr>
        <p:grpSpPr>
          <a:xfrm rot="0">
            <a:off x="418667" y="6350389"/>
            <a:ext cx="4076700" cy="880623"/>
            <a:chOff x="0" y="0"/>
            <a:chExt cx="11958691" cy="2583240"/>
          </a:xfrm>
        </p:grpSpPr>
        <p:sp>
          <p:nvSpPr>
            <p:cNvPr name="Freeform 21" id="21"/>
            <p:cNvSpPr/>
            <p:nvPr/>
          </p:nvSpPr>
          <p:spPr>
            <a:xfrm flipH="false" flipV="false" rot="0">
              <a:off x="0" y="0"/>
              <a:ext cx="11958691" cy="2583240"/>
            </a:xfrm>
            <a:custGeom>
              <a:avLst/>
              <a:gdLst/>
              <a:ahLst/>
              <a:cxnLst/>
              <a:rect r="r" b="b" t="t" l="l"/>
              <a:pathLst>
                <a:path h="2583240" w="11958691">
                  <a:moveTo>
                    <a:pt x="11834231" y="2583240"/>
                  </a:moveTo>
                  <a:lnTo>
                    <a:pt x="124460" y="2583240"/>
                  </a:lnTo>
                  <a:cubicBezTo>
                    <a:pt x="55880" y="2583240"/>
                    <a:pt x="0" y="2527360"/>
                    <a:pt x="0" y="2458780"/>
                  </a:cubicBezTo>
                  <a:lnTo>
                    <a:pt x="0" y="124460"/>
                  </a:lnTo>
                  <a:cubicBezTo>
                    <a:pt x="0" y="55880"/>
                    <a:pt x="55880" y="0"/>
                    <a:pt x="124460" y="0"/>
                  </a:cubicBezTo>
                  <a:lnTo>
                    <a:pt x="11834231" y="0"/>
                  </a:lnTo>
                  <a:cubicBezTo>
                    <a:pt x="11902811" y="0"/>
                    <a:pt x="11958691" y="55880"/>
                    <a:pt x="11958691" y="124460"/>
                  </a:cubicBezTo>
                  <a:lnTo>
                    <a:pt x="11958691" y="2458780"/>
                  </a:lnTo>
                  <a:cubicBezTo>
                    <a:pt x="11958691" y="2527360"/>
                    <a:pt x="11902811" y="2583240"/>
                    <a:pt x="11834231" y="2583240"/>
                  </a:cubicBezTo>
                  <a:close/>
                </a:path>
              </a:pathLst>
            </a:custGeom>
            <a:solidFill>
              <a:srgbClr val="37C9EF"/>
            </a:solidFill>
          </p:spPr>
        </p:sp>
      </p:grpSp>
      <p:sp>
        <p:nvSpPr>
          <p:cNvPr name="TextBox 22" id="22"/>
          <p:cNvSpPr txBox="true"/>
          <p:nvPr/>
        </p:nvSpPr>
        <p:spPr>
          <a:xfrm rot="0">
            <a:off x="561584" y="6511782"/>
            <a:ext cx="3790865" cy="524169"/>
          </a:xfrm>
          <a:prstGeom prst="rect">
            <a:avLst/>
          </a:prstGeom>
        </p:spPr>
        <p:txBody>
          <a:bodyPr anchor="t" rtlCol="false" tIns="0" lIns="0" bIns="0" rIns="0">
            <a:spAutoFit/>
          </a:bodyPr>
          <a:lstStyle/>
          <a:p>
            <a:pPr>
              <a:lnSpc>
                <a:spcPts val="4113"/>
              </a:lnSpc>
            </a:pPr>
            <a:r>
              <a:rPr lang="en-US" sz="2742" spc="137">
                <a:solidFill>
                  <a:srgbClr val="191919"/>
                </a:solidFill>
                <a:latin typeface="Poppins"/>
              </a:rPr>
              <a:t>Tuần 3:</a:t>
            </a:r>
            <a:r>
              <a:rPr lang="en-US" sz="2742" spc="137">
                <a:solidFill>
                  <a:srgbClr val="191919"/>
                </a:solidFill>
                <a:latin typeface="Poppins"/>
              </a:rPr>
              <a:t> Làm html</a:t>
            </a:r>
          </a:p>
        </p:txBody>
      </p:sp>
      <p:grpSp>
        <p:nvGrpSpPr>
          <p:cNvPr name="Group 23" id="23"/>
          <p:cNvGrpSpPr/>
          <p:nvPr/>
        </p:nvGrpSpPr>
        <p:grpSpPr>
          <a:xfrm rot="0">
            <a:off x="0" y="4594336"/>
            <a:ext cx="5006268" cy="968687"/>
            <a:chOff x="0" y="0"/>
            <a:chExt cx="10804713" cy="2090657"/>
          </a:xfrm>
        </p:grpSpPr>
        <p:sp>
          <p:nvSpPr>
            <p:cNvPr name="Freeform 24" id="24"/>
            <p:cNvSpPr/>
            <p:nvPr/>
          </p:nvSpPr>
          <p:spPr>
            <a:xfrm flipH="false" flipV="false" rot="0">
              <a:off x="0" y="0"/>
              <a:ext cx="10804713" cy="2090657"/>
            </a:xfrm>
            <a:custGeom>
              <a:avLst/>
              <a:gdLst/>
              <a:ahLst/>
              <a:cxnLst/>
              <a:rect r="r" b="b" t="t" l="l"/>
              <a:pathLst>
                <a:path h="2090657" w="10804713">
                  <a:moveTo>
                    <a:pt x="10680253" y="2090657"/>
                  </a:moveTo>
                  <a:lnTo>
                    <a:pt x="124460" y="2090657"/>
                  </a:lnTo>
                  <a:cubicBezTo>
                    <a:pt x="55880" y="2090657"/>
                    <a:pt x="0" y="2034777"/>
                    <a:pt x="0" y="1966197"/>
                  </a:cubicBezTo>
                  <a:lnTo>
                    <a:pt x="0" y="124460"/>
                  </a:lnTo>
                  <a:cubicBezTo>
                    <a:pt x="0" y="55880"/>
                    <a:pt x="55880" y="0"/>
                    <a:pt x="124460" y="0"/>
                  </a:cubicBezTo>
                  <a:lnTo>
                    <a:pt x="10680254" y="0"/>
                  </a:lnTo>
                  <a:cubicBezTo>
                    <a:pt x="10748833" y="0"/>
                    <a:pt x="10804713" y="55880"/>
                    <a:pt x="10804713" y="124460"/>
                  </a:cubicBezTo>
                  <a:lnTo>
                    <a:pt x="10804713" y="1966197"/>
                  </a:lnTo>
                  <a:cubicBezTo>
                    <a:pt x="10804713" y="2034777"/>
                    <a:pt x="10748833" y="2090657"/>
                    <a:pt x="10680254" y="2090657"/>
                  </a:cubicBezTo>
                  <a:close/>
                </a:path>
              </a:pathLst>
            </a:custGeom>
            <a:solidFill>
              <a:srgbClr val="3EDAD8"/>
            </a:solidFill>
          </p:spPr>
        </p:sp>
      </p:grpSp>
      <p:grpSp>
        <p:nvGrpSpPr>
          <p:cNvPr name="Group 25" id="25"/>
          <p:cNvGrpSpPr/>
          <p:nvPr/>
        </p:nvGrpSpPr>
        <p:grpSpPr>
          <a:xfrm rot="0">
            <a:off x="418667" y="2838283"/>
            <a:ext cx="4076700" cy="880623"/>
            <a:chOff x="0" y="0"/>
            <a:chExt cx="11958691" cy="2583240"/>
          </a:xfrm>
        </p:grpSpPr>
        <p:sp>
          <p:nvSpPr>
            <p:cNvPr name="Freeform 26" id="26"/>
            <p:cNvSpPr/>
            <p:nvPr/>
          </p:nvSpPr>
          <p:spPr>
            <a:xfrm flipH="false" flipV="false" rot="0">
              <a:off x="0" y="0"/>
              <a:ext cx="11958691" cy="2583240"/>
            </a:xfrm>
            <a:custGeom>
              <a:avLst/>
              <a:gdLst/>
              <a:ahLst/>
              <a:cxnLst/>
              <a:rect r="r" b="b" t="t" l="l"/>
              <a:pathLst>
                <a:path h="2583240" w="11958691">
                  <a:moveTo>
                    <a:pt x="11834231" y="2583240"/>
                  </a:moveTo>
                  <a:lnTo>
                    <a:pt x="124460" y="2583240"/>
                  </a:lnTo>
                  <a:cubicBezTo>
                    <a:pt x="55880" y="2583240"/>
                    <a:pt x="0" y="2527360"/>
                    <a:pt x="0" y="2458780"/>
                  </a:cubicBezTo>
                  <a:lnTo>
                    <a:pt x="0" y="124460"/>
                  </a:lnTo>
                  <a:cubicBezTo>
                    <a:pt x="0" y="55880"/>
                    <a:pt x="55880" y="0"/>
                    <a:pt x="124460" y="0"/>
                  </a:cubicBezTo>
                  <a:lnTo>
                    <a:pt x="11834231" y="0"/>
                  </a:lnTo>
                  <a:cubicBezTo>
                    <a:pt x="11902811" y="0"/>
                    <a:pt x="11958691" y="55880"/>
                    <a:pt x="11958691" y="124460"/>
                  </a:cubicBezTo>
                  <a:lnTo>
                    <a:pt x="11958691" y="2458780"/>
                  </a:lnTo>
                  <a:cubicBezTo>
                    <a:pt x="11958691" y="2527360"/>
                    <a:pt x="11902811" y="2583240"/>
                    <a:pt x="11834231" y="2583240"/>
                  </a:cubicBezTo>
                  <a:close/>
                </a:path>
              </a:pathLst>
            </a:custGeom>
            <a:solidFill>
              <a:srgbClr val="86EAE9"/>
            </a:solidFill>
          </p:spPr>
        </p:sp>
      </p:grpSp>
      <p:grpSp>
        <p:nvGrpSpPr>
          <p:cNvPr name="Group 27" id="27"/>
          <p:cNvGrpSpPr/>
          <p:nvPr/>
        </p:nvGrpSpPr>
        <p:grpSpPr>
          <a:xfrm rot="-10800000">
            <a:off x="4123477" y="3171273"/>
            <a:ext cx="4783191" cy="214643"/>
            <a:chOff x="0" y="0"/>
            <a:chExt cx="11320469" cy="508000"/>
          </a:xfrm>
        </p:grpSpPr>
        <p:sp>
          <p:nvSpPr>
            <p:cNvPr name="Freeform 28" id="28"/>
            <p:cNvSpPr/>
            <p:nvPr/>
          </p:nvSpPr>
          <p:spPr>
            <a:xfrm flipH="false" flipV="false" rot="0">
              <a:off x="10872160" y="49530"/>
              <a:ext cx="408940" cy="408940"/>
            </a:xfrm>
            <a:custGeom>
              <a:avLst/>
              <a:gdLst/>
              <a:ahLst/>
              <a:cxnLst/>
              <a:rect r="r" b="b" t="t" l="l"/>
              <a:pathLst>
                <a:path h="408940" w="408940">
                  <a:moveTo>
                    <a:pt x="204469" y="0"/>
                  </a:moveTo>
                  <a:cubicBezTo>
                    <a:pt x="91544" y="0"/>
                    <a:pt x="0" y="91544"/>
                    <a:pt x="0" y="204470"/>
                  </a:cubicBezTo>
                  <a:cubicBezTo>
                    <a:pt x="0" y="317396"/>
                    <a:pt x="91544" y="408940"/>
                    <a:pt x="204469" y="408940"/>
                  </a:cubicBezTo>
                  <a:cubicBezTo>
                    <a:pt x="317395" y="408940"/>
                    <a:pt x="408940" y="317396"/>
                    <a:pt x="408940" y="204470"/>
                  </a:cubicBezTo>
                  <a:cubicBezTo>
                    <a:pt x="408940" y="91544"/>
                    <a:pt x="317395" y="0"/>
                    <a:pt x="204469" y="0"/>
                  </a:cubicBezTo>
                  <a:close/>
                </a:path>
              </a:pathLst>
            </a:custGeom>
            <a:solidFill>
              <a:srgbClr val="FFFFFF"/>
            </a:solidFill>
          </p:spPr>
        </p:sp>
        <p:sp>
          <p:nvSpPr>
            <p:cNvPr name="Freeform 29" id="29"/>
            <p:cNvSpPr/>
            <p:nvPr/>
          </p:nvSpPr>
          <p:spPr>
            <a:xfrm flipH="false" flipV="false" rot="0">
              <a:off x="0" y="11430"/>
              <a:ext cx="11320469" cy="485140"/>
            </a:xfrm>
            <a:custGeom>
              <a:avLst/>
              <a:gdLst/>
              <a:ahLst/>
              <a:cxnLst/>
              <a:rect r="r" b="b" t="t" l="l"/>
              <a:pathLst>
                <a:path h="485140" w="11320469">
                  <a:moveTo>
                    <a:pt x="11076629" y="0"/>
                  </a:moveTo>
                  <a:cubicBezTo>
                    <a:pt x="10955979" y="0"/>
                    <a:pt x="10855650" y="88900"/>
                    <a:pt x="10836600" y="204470"/>
                  </a:cubicBezTo>
                  <a:lnTo>
                    <a:pt x="0" y="204470"/>
                  </a:lnTo>
                  <a:lnTo>
                    <a:pt x="0" y="280670"/>
                  </a:lnTo>
                  <a:lnTo>
                    <a:pt x="10837869" y="280670"/>
                  </a:lnTo>
                  <a:cubicBezTo>
                    <a:pt x="10855649" y="396240"/>
                    <a:pt x="10957249" y="485140"/>
                    <a:pt x="11077900" y="485140"/>
                  </a:cubicBezTo>
                  <a:cubicBezTo>
                    <a:pt x="11212519" y="485140"/>
                    <a:pt x="11320469" y="375920"/>
                    <a:pt x="11320469" y="242570"/>
                  </a:cubicBezTo>
                  <a:cubicBezTo>
                    <a:pt x="11320469" y="107950"/>
                    <a:pt x="11211250" y="0"/>
                    <a:pt x="11076629" y="0"/>
                  </a:cubicBezTo>
                  <a:close/>
                  <a:moveTo>
                    <a:pt x="11076629" y="408940"/>
                  </a:moveTo>
                  <a:cubicBezTo>
                    <a:pt x="10985189" y="408940"/>
                    <a:pt x="10910260" y="334010"/>
                    <a:pt x="10910260" y="242570"/>
                  </a:cubicBezTo>
                  <a:cubicBezTo>
                    <a:pt x="10910260" y="151130"/>
                    <a:pt x="10985189" y="76200"/>
                    <a:pt x="11076629" y="76200"/>
                  </a:cubicBezTo>
                  <a:cubicBezTo>
                    <a:pt x="11168069" y="76200"/>
                    <a:pt x="11243000" y="151130"/>
                    <a:pt x="11243000" y="242570"/>
                  </a:cubicBezTo>
                  <a:cubicBezTo>
                    <a:pt x="11244269" y="334010"/>
                    <a:pt x="11169339" y="408940"/>
                    <a:pt x="11076629" y="408940"/>
                  </a:cubicBezTo>
                  <a:close/>
                </a:path>
              </a:pathLst>
            </a:custGeom>
            <a:solidFill>
              <a:srgbClr val="86EAE9"/>
            </a:solidFill>
          </p:spPr>
        </p:sp>
      </p:grpSp>
      <p:grpSp>
        <p:nvGrpSpPr>
          <p:cNvPr name="Group 30" id="30"/>
          <p:cNvGrpSpPr/>
          <p:nvPr/>
        </p:nvGrpSpPr>
        <p:grpSpPr>
          <a:xfrm rot="0">
            <a:off x="9953227" y="4971358"/>
            <a:ext cx="4265989" cy="214643"/>
            <a:chOff x="0" y="0"/>
            <a:chExt cx="10096397" cy="508000"/>
          </a:xfrm>
        </p:grpSpPr>
        <p:sp>
          <p:nvSpPr>
            <p:cNvPr name="Freeform 31" id="31"/>
            <p:cNvSpPr/>
            <p:nvPr/>
          </p:nvSpPr>
          <p:spPr>
            <a:xfrm flipH="false" flipV="false" rot="0">
              <a:off x="9648086" y="49530"/>
              <a:ext cx="408940" cy="408940"/>
            </a:xfrm>
            <a:custGeom>
              <a:avLst/>
              <a:gdLst/>
              <a:ahLst/>
              <a:cxnLst/>
              <a:rect r="r" b="b" t="t" l="l"/>
              <a:pathLst>
                <a:path h="408940" w="408940">
                  <a:moveTo>
                    <a:pt x="204471" y="0"/>
                  </a:moveTo>
                  <a:cubicBezTo>
                    <a:pt x="91545" y="0"/>
                    <a:pt x="0" y="91544"/>
                    <a:pt x="0" y="204470"/>
                  </a:cubicBezTo>
                  <a:cubicBezTo>
                    <a:pt x="0" y="317396"/>
                    <a:pt x="91545" y="408940"/>
                    <a:pt x="204471" y="408940"/>
                  </a:cubicBezTo>
                  <a:cubicBezTo>
                    <a:pt x="317396" y="408940"/>
                    <a:pt x="408940" y="317396"/>
                    <a:pt x="408940" y="204470"/>
                  </a:cubicBezTo>
                  <a:cubicBezTo>
                    <a:pt x="408940" y="91544"/>
                    <a:pt x="317396" y="0"/>
                    <a:pt x="204471" y="0"/>
                  </a:cubicBezTo>
                  <a:close/>
                </a:path>
              </a:pathLst>
            </a:custGeom>
            <a:solidFill>
              <a:srgbClr val="FFFFFF"/>
            </a:solidFill>
          </p:spPr>
        </p:sp>
        <p:sp>
          <p:nvSpPr>
            <p:cNvPr name="Freeform 32" id="32"/>
            <p:cNvSpPr/>
            <p:nvPr/>
          </p:nvSpPr>
          <p:spPr>
            <a:xfrm flipH="false" flipV="false" rot="0">
              <a:off x="0" y="11430"/>
              <a:ext cx="10096397" cy="485140"/>
            </a:xfrm>
            <a:custGeom>
              <a:avLst/>
              <a:gdLst/>
              <a:ahLst/>
              <a:cxnLst/>
              <a:rect r="r" b="b" t="t" l="l"/>
              <a:pathLst>
                <a:path h="485140" w="10096397">
                  <a:moveTo>
                    <a:pt x="9852557" y="0"/>
                  </a:moveTo>
                  <a:cubicBezTo>
                    <a:pt x="9731907" y="0"/>
                    <a:pt x="9631576" y="88900"/>
                    <a:pt x="9612526" y="204470"/>
                  </a:cubicBezTo>
                  <a:lnTo>
                    <a:pt x="0" y="204470"/>
                  </a:lnTo>
                  <a:lnTo>
                    <a:pt x="0" y="280670"/>
                  </a:lnTo>
                  <a:lnTo>
                    <a:pt x="9613797" y="280670"/>
                  </a:lnTo>
                  <a:cubicBezTo>
                    <a:pt x="9631576" y="396240"/>
                    <a:pt x="9733176" y="485140"/>
                    <a:pt x="9853826" y="485140"/>
                  </a:cubicBezTo>
                  <a:cubicBezTo>
                    <a:pt x="9988447" y="485140"/>
                    <a:pt x="10096397" y="375920"/>
                    <a:pt x="10096397" y="242570"/>
                  </a:cubicBezTo>
                  <a:cubicBezTo>
                    <a:pt x="10096397" y="107950"/>
                    <a:pt x="9987176" y="0"/>
                    <a:pt x="9852557" y="0"/>
                  </a:cubicBezTo>
                  <a:close/>
                  <a:moveTo>
                    <a:pt x="9852557" y="408940"/>
                  </a:moveTo>
                  <a:cubicBezTo>
                    <a:pt x="9761117" y="408940"/>
                    <a:pt x="9686186" y="334010"/>
                    <a:pt x="9686186" y="242570"/>
                  </a:cubicBezTo>
                  <a:cubicBezTo>
                    <a:pt x="9686186" y="151130"/>
                    <a:pt x="9761117" y="76200"/>
                    <a:pt x="9852557" y="76200"/>
                  </a:cubicBezTo>
                  <a:cubicBezTo>
                    <a:pt x="9943997" y="76200"/>
                    <a:pt x="10018926" y="151130"/>
                    <a:pt x="10018926" y="242570"/>
                  </a:cubicBezTo>
                  <a:cubicBezTo>
                    <a:pt x="10020197" y="334010"/>
                    <a:pt x="9945267" y="408940"/>
                    <a:pt x="9852557" y="408940"/>
                  </a:cubicBezTo>
                  <a:close/>
                </a:path>
              </a:pathLst>
            </a:custGeom>
            <a:solidFill>
              <a:srgbClr val="3EDAD8"/>
            </a:solidFill>
          </p:spPr>
        </p:sp>
      </p:grpSp>
      <p:grpSp>
        <p:nvGrpSpPr>
          <p:cNvPr name="Group 33" id="33"/>
          <p:cNvGrpSpPr/>
          <p:nvPr/>
        </p:nvGrpSpPr>
        <p:grpSpPr>
          <a:xfrm rot="-10800000">
            <a:off x="4141708" y="4928857"/>
            <a:ext cx="4278143" cy="214643"/>
            <a:chOff x="0" y="0"/>
            <a:chExt cx="10125162" cy="508000"/>
          </a:xfrm>
        </p:grpSpPr>
        <p:sp>
          <p:nvSpPr>
            <p:cNvPr name="Freeform 34" id="34"/>
            <p:cNvSpPr/>
            <p:nvPr/>
          </p:nvSpPr>
          <p:spPr>
            <a:xfrm flipH="false" flipV="false" rot="0">
              <a:off x="9676851" y="49530"/>
              <a:ext cx="408940" cy="408940"/>
            </a:xfrm>
            <a:custGeom>
              <a:avLst/>
              <a:gdLst/>
              <a:ahLst/>
              <a:cxnLst/>
              <a:rect r="r" b="b" t="t" l="l"/>
              <a:pathLst>
                <a:path h="408940" w="408940">
                  <a:moveTo>
                    <a:pt x="204471" y="0"/>
                  </a:moveTo>
                  <a:cubicBezTo>
                    <a:pt x="91545" y="0"/>
                    <a:pt x="0" y="91544"/>
                    <a:pt x="0" y="204470"/>
                  </a:cubicBezTo>
                  <a:cubicBezTo>
                    <a:pt x="0" y="317396"/>
                    <a:pt x="91545" y="408940"/>
                    <a:pt x="204471" y="408940"/>
                  </a:cubicBezTo>
                  <a:cubicBezTo>
                    <a:pt x="317396" y="408940"/>
                    <a:pt x="408940" y="317396"/>
                    <a:pt x="408940" y="204470"/>
                  </a:cubicBezTo>
                  <a:cubicBezTo>
                    <a:pt x="408940" y="91544"/>
                    <a:pt x="317396" y="0"/>
                    <a:pt x="204471" y="0"/>
                  </a:cubicBezTo>
                  <a:close/>
                </a:path>
              </a:pathLst>
            </a:custGeom>
            <a:solidFill>
              <a:srgbClr val="FFFFFF"/>
            </a:solidFill>
          </p:spPr>
        </p:sp>
        <p:sp>
          <p:nvSpPr>
            <p:cNvPr name="Freeform 35" id="35"/>
            <p:cNvSpPr/>
            <p:nvPr/>
          </p:nvSpPr>
          <p:spPr>
            <a:xfrm flipH="false" flipV="false" rot="0">
              <a:off x="0" y="11430"/>
              <a:ext cx="10125162" cy="485140"/>
            </a:xfrm>
            <a:custGeom>
              <a:avLst/>
              <a:gdLst/>
              <a:ahLst/>
              <a:cxnLst/>
              <a:rect r="r" b="b" t="t" l="l"/>
              <a:pathLst>
                <a:path h="485140" w="10125162">
                  <a:moveTo>
                    <a:pt x="9881322" y="0"/>
                  </a:moveTo>
                  <a:cubicBezTo>
                    <a:pt x="9760672" y="0"/>
                    <a:pt x="9660341" y="88900"/>
                    <a:pt x="9641291" y="204470"/>
                  </a:cubicBezTo>
                  <a:lnTo>
                    <a:pt x="0" y="204470"/>
                  </a:lnTo>
                  <a:lnTo>
                    <a:pt x="0" y="280670"/>
                  </a:lnTo>
                  <a:lnTo>
                    <a:pt x="9642562" y="280670"/>
                  </a:lnTo>
                  <a:cubicBezTo>
                    <a:pt x="9660341" y="396240"/>
                    <a:pt x="9761941" y="485140"/>
                    <a:pt x="9882591" y="485140"/>
                  </a:cubicBezTo>
                  <a:cubicBezTo>
                    <a:pt x="10017212" y="485140"/>
                    <a:pt x="10125162" y="375920"/>
                    <a:pt x="10125162" y="242570"/>
                  </a:cubicBezTo>
                  <a:cubicBezTo>
                    <a:pt x="10125162" y="107950"/>
                    <a:pt x="10015941" y="0"/>
                    <a:pt x="9881322" y="0"/>
                  </a:cubicBezTo>
                  <a:close/>
                  <a:moveTo>
                    <a:pt x="9881322" y="408940"/>
                  </a:moveTo>
                  <a:cubicBezTo>
                    <a:pt x="9789882" y="408940"/>
                    <a:pt x="9714951" y="334010"/>
                    <a:pt x="9714951" y="242570"/>
                  </a:cubicBezTo>
                  <a:cubicBezTo>
                    <a:pt x="9714951" y="151130"/>
                    <a:pt x="9789882" y="76200"/>
                    <a:pt x="9881322" y="76200"/>
                  </a:cubicBezTo>
                  <a:cubicBezTo>
                    <a:pt x="9972762" y="76200"/>
                    <a:pt x="10047691" y="151130"/>
                    <a:pt x="10047691" y="242570"/>
                  </a:cubicBezTo>
                  <a:cubicBezTo>
                    <a:pt x="10048962" y="334010"/>
                    <a:pt x="9974032" y="408940"/>
                    <a:pt x="9881322" y="408940"/>
                  </a:cubicBezTo>
                  <a:close/>
                </a:path>
              </a:pathLst>
            </a:custGeom>
            <a:solidFill>
              <a:srgbClr val="3EDAD8"/>
            </a:solidFill>
          </p:spPr>
        </p:sp>
      </p:grpSp>
      <p:grpSp>
        <p:nvGrpSpPr>
          <p:cNvPr name="Group 36" id="36"/>
          <p:cNvGrpSpPr/>
          <p:nvPr/>
        </p:nvGrpSpPr>
        <p:grpSpPr>
          <a:xfrm rot="0">
            <a:off x="10196636" y="6723695"/>
            <a:ext cx="3779171" cy="214643"/>
            <a:chOff x="0" y="0"/>
            <a:chExt cx="8944236" cy="508000"/>
          </a:xfrm>
        </p:grpSpPr>
        <p:sp>
          <p:nvSpPr>
            <p:cNvPr name="Freeform 37" id="37"/>
            <p:cNvSpPr/>
            <p:nvPr/>
          </p:nvSpPr>
          <p:spPr>
            <a:xfrm flipH="false" flipV="false" rot="0">
              <a:off x="8495926" y="49530"/>
              <a:ext cx="408940" cy="408940"/>
            </a:xfrm>
            <a:custGeom>
              <a:avLst/>
              <a:gdLst/>
              <a:ahLst/>
              <a:cxnLst/>
              <a:rect r="r" b="b" t="t" l="l"/>
              <a:pathLst>
                <a:path h="408940" w="408940">
                  <a:moveTo>
                    <a:pt x="204470" y="0"/>
                  </a:moveTo>
                  <a:cubicBezTo>
                    <a:pt x="91544" y="0"/>
                    <a:pt x="0" y="91544"/>
                    <a:pt x="0" y="204470"/>
                  </a:cubicBezTo>
                  <a:cubicBezTo>
                    <a:pt x="0" y="317396"/>
                    <a:pt x="91544" y="408940"/>
                    <a:pt x="204470" y="408940"/>
                  </a:cubicBezTo>
                  <a:cubicBezTo>
                    <a:pt x="317396" y="408940"/>
                    <a:pt x="408941" y="317396"/>
                    <a:pt x="408941" y="204470"/>
                  </a:cubicBezTo>
                  <a:cubicBezTo>
                    <a:pt x="408941" y="91544"/>
                    <a:pt x="317396" y="0"/>
                    <a:pt x="204470" y="0"/>
                  </a:cubicBezTo>
                  <a:close/>
                </a:path>
              </a:pathLst>
            </a:custGeom>
            <a:solidFill>
              <a:srgbClr val="FFFFFF"/>
            </a:solidFill>
          </p:spPr>
        </p:sp>
        <p:sp>
          <p:nvSpPr>
            <p:cNvPr name="Freeform 38" id="38"/>
            <p:cNvSpPr/>
            <p:nvPr/>
          </p:nvSpPr>
          <p:spPr>
            <a:xfrm flipH="false" flipV="false" rot="0">
              <a:off x="0" y="11430"/>
              <a:ext cx="8944236" cy="485140"/>
            </a:xfrm>
            <a:custGeom>
              <a:avLst/>
              <a:gdLst/>
              <a:ahLst/>
              <a:cxnLst/>
              <a:rect r="r" b="b" t="t" l="l"/>
              <a:pathLst>
                <a:path h="485140" w="8944236">
                  <a:moveTo>
                    <a:pt x="8700396" y="0"/>
                  </a:moveTo>
                  <a:cubicBezTo>
                    <a:pt x="8579746" y="0"/>
                    <a:pt x="8479417" y="88900"/>
                    <a:pt x="8460367" y="204470"/>
                  </a:cubicBezTo>
                  <a:lnTo>
                    <a:pt x="0" y="204470"/>
                  </a:lnTo>
                  <a:lnTo>
                    <a:pt x="0" y="280670"/>
                  </a:lnTo>
                  <a:lnTo>
                    <a:pt x="8461636" y="280670"/>
                  </a:lnTo>
                  <a:cubicBezTo>
                    <a:pt x="8479416" y="396240"/>
                    <a:pt x="8581016" y="485140"/>
                    <a:pt x="8701667" y="485140"/>
                  </a:cubicBezTo>
                  <a:cubicBezTo>
                    <a:pt x="8836286" y="485140"/>
                    <a:pt x="8944236" y="375920"/>
                    <a:pt x="8944236" y="242570"/>
                  </a:cubicBezTo>
                  <a:cubicBezTo>
                    <a:pt x="8944236" y="107950"/>
                    <a:pt x="8835017" y="0"/>
                    <a:pt x="8700396" y="0"/>
                  </a:cubicBezTo>
                  <a:close/>
                  <a:moveTo>
                    <a:pt x="8700396" y="408940"/>
                  </a:moveTo>
                  <a:cubicBezTo>
                    <a:pt x="8608956" y="408940"/>
                    <a:pt x="8534026" y="334010"/>
                    <a:pt x="8534026" y="242570"/>
                  </a:cubicBezTo>
                  <a:cubicBezTo>
                    <a:pt x="8534026" y="151130"/>
                    <a:pt x="8608956" y="76200"/>
                    <a:pt x="8700396" y="76200"/>
                  </a:cubicBezTo>
                  <a:cubicBezTo>
                    <a:pt x="8791836" y="76200"/>
                    <a:pt x="8866767" y="151130"/>
                    <a:pt x="8866767" y="242570"/>
                  </a:cubicBezTo>
                  <a:cubicBezTo>
                    <a:pt x="8868036" y="334010"/>
                    <a:pt x="8793106" y="408940"/>
                    <a:pt x="8700396" y="408940"/>
                  </a:cubicBezTo>
                  <a:close/>
                </a:path>
              </a:pathLst>
            </a:custGeom>
            <a:solidFill>
              <a:srgbClr val="37C9EF"/>
            </a:solidFill>
          </p:spPr>
        </p:sp>
      </p:grpSp>
      <p:grpSp>
        <p:nvGrpSpPr>
          <p:cNvPr name="Group 39" id="39"/>
          <p:cNvGrpSpPr/>
          <p:nvPr/>
        </p:nvGrpSpPr>
        <p:grpSpPr>
          <a:xfrm rot="-10800000">
            <a:off x="4141708" y="6723695"/>
            <a:ext cx="3718402" cy="214643"/>
            <a:chOff x="0" y="0"/>
            <a:chExt cx="8800412" cy="508000"/>
          </a:xfrm>
        </p:grpSpPr>
        <p:sp>
          <p:nvSpPr>
            <p:cNvPr name="Freeform 40" id="40"/>
            <p:cNvSpPr/>
            <p:nvPr/>
          </p:nvSpPr>
          <p:spPr>
            <a:xfrm flipH="false" flipV="false" rot="0">
              <a:off x="8352102" y="49530"/>
              <a:ext cx="408940" cy="408940"/>
            </a:xfrm>
            <a:custGeom>
              <a:avLst/>
              <a:gdLst/>
              <a:ahLst/>
              <a:cxnLst/>
              <a:rect r="r" b="b" t="t" l="l"/>
              <a:pathLst>
                <a:path h="408940" w="408940">
                  <a:moveTo>
                    <a:pt x="204470" y="0"/>
                  </a:moveTo>
                  <a:cubicBezTo>
                    <a:pt x="91544" y="0"/>
                    <a:pt x="0" y="91544"/>
                    <a:pt x="0" y="204470"/>
                  </a:cubicBezTo>
                  <a:cubicBezTo>
                    <a:pt x="0" y="317396"/>
                    <a:pt x="91544" y="408940"/>
                    <a:pt x="204470" y="408940"/>
                  </a:cubicBezTo>
                  <a:cubicBezTo>
                    <a:pt x="317395" y="408940"/>
                    <a:pt x="408940" y="317396"/>
                    <a:pt x="408940" y="204470"/>
                  </a:cubicBezTo>
                  <a:cubicBezTo>
                    <a:pt x="408940" y="91544"/>
                    <a:pt x="317395" y="0"/>
                    <a:pt x="204470" y="0"/>
                  </a:cubicBezTo>
                  <a:close/>
                </a:path>
              </a:pathLst>
            </a:custGeom>
            <a:solidFill>
              <a:srgbClr val="FFFFFF"/>
            </a:solidFill>
          </p:spPr>
        </p:sp>
        <p:sp>
          <p:nvSpPr>
            <p:cNvPr name="Freeform 41" id="41"/>
            <p:cNvSpPr/>
            <p:nvPr/>
          </p:nvSpPr>
          <p:spPr>
            <a:xfrm flipH="false" flipV="false" rot="0">
              <a:off x="0" y="11430"/>
              <a:ext cx="8800412" cy="485140"/>
            </a:xfrm>
            <a:custGeom>
              <a:avLst/>
              <a:gdLst/>
              <a:ahLst/>
              <a:cxnLst/>
              <a:rect r="r" b="b" t="t" l="l"/>
              <a:pathLst>
                <a:path h="485140" w="8800412">
                  <a:moveTo>
                    <a:pt x="8556572" y="0"/>
                  </a:moveTo>
                  <a:cubicBezTo>
                    <a:pt x="8435922" y="0"/>
                    <a:pt x="8335592" y="88900"/>
                    <a:pt x="8316542" y="204470"/>
                  </a:cubicBezTo>
                  <a:lnTo>
                    <a:pt x="0" y="204470"/>
                  </a:lnTo>
                  <a:lnTo>
                    <a:pt x="0" y="280670"/>
                  </a:lnTo>
                  <a:lnTo>
                    <a:pt x="8317812" y="280670"/>
                  </a:lnTo>
                  <a:cubicBezTo>
                    <a:pt x="8335592" y="396240"/>
                    <a:pt x="8437192" y="485140"/>
                    <a:pt x="8557842" y="485140"/>
                  </a:cubicBezTo>
                  <a:cubicBezTo>
                    <a:pt x="8692462" y="485140"/>
                    <a:pt x="8800412" y="375920"/>
                    <a:pt x="8800412" y="242570"/>
                  </a:cubicBezTo>
                  <a:cubicBezTo>
                    <a:pt x="8800412" y="107950"/>
                    <a:pt x="8691192" y="0"/>
                    <a:pt x="8556572" y="0"/>
                  </a:cubicBezTo>
                  <a:close/>
                  <a:moveTo>
                    <a:pt x="8556572" y="408940"/>
                  </a:moveTo>
                  <a:cubicBezTo>
                    <a:pt x="8465132" y="408940"/>
                    <a:pt x="8390202" y="334010"/>
                    <a:pt x="8390202" y="242570"/>
                  </a:cubicBezTo>
                  <a:cubicBezTo>
                    <a:pt x="8390202" y="151130"/>
                    <a:pt x="8465132" y="76200"/>
                    <a:pt x="8556572" y="76200"/>
                  </a:cubicBezTo>
                  <a:cubicBezTo>
                    <a:pt x="8648012" y="76200"/>
                    <a:pt x="8722942" y="151130"/>
                    <a:pt x="8722942" y="242570"/>
                  </a:cubicBezTo>
                  <a:cubicBezTo>
                    <a:pt x="8724212" y="334010"/>
                    <a:pt x="8649281" y="408940"/>
                    <a:pt x="8556572" y="408940"/>
                  </a:cubicBezTo>
                  <a:close/>
                </a:path>
              </a:pathLst>
            </a:custGeom>
            <a:solidFill>
              <a:srgbClr val="37C9EF"/>
            </a:solidFill>
          </p:spPr>
        </p:sp>
      </p:grpSp>
      <p:sp>
        <p:nvSpPr>
          <p:cNvPr name="TextBox 42" id="42"/>
          <p:cNvSpPr txBox="true"/>
          <p:nvPr/>
        </p:nvSpPr>
        <p:spPr>
          <a:xfrm rot="0">
            <a:off x="5006268" y="848252"/>
            <a:ext cx="7800801" cy="779971"/>
          </a:xfrm>
          <a:prstGeom prst="rect">
            <a:avLst/>
          </a:prstGeom>
        </p:spPr>
        <p:txBody>
          <a:bodyPr anchor="t" rtlCol="false" tIns="0" lIns="0" bIns="0" rIns="0">
            <a:spAutoFit/>
          </a:bodyPr>
          <a:lstStyle/>
          <a:p>
            <a:pPr algn="ctr" marL="0" indent="0" lvl="0">
              <a:lnSpc>
                <a:spcPts val="6353"/>
              </a:lnSpc>
              <a:spcBef>
                <a:spcPct val="0"/>
              </a:spcBef>
            </a:pPr>
            <a:r>
              <a:rPr lang="en-US" sz="4849" spc="145">
                <a:solidFill>
                  <a:srgbClr val="F2F3F4"/>
                </a:solidFill>
                <a:latin typeface="Clear Sans Bold"/>
              </a:rPr>
              <a:t>Quá Trình Làm Sản Phẩm</a:t>
            </a:r>
          </a:p>
        </p:txBody>
      </p:sp>
      <p:sp>
        <p:nvSpPr>
          <p:cNvPr name="TextBox 43" id="43"/>
          <p:cNvSpPr txBox="true"/>
          <p:nvPr/>
        </p:nvSpPr>
        <p:spPr>
          <a:xfrm rot="0">
            <a:off x="7802990" y="8334589"/>
            <a:ext cx="2682020" cy="434308"/>
          </a:xfrm>
          <a:prstGeom prst="rect">
            <a:avLst/>
          </a:prstGeom>
        </p:spPr>
        <p:txBody>
          <a:bodyPr anchor="t" rtlCol="false" tIns="0" lIns="0" bIns="0" rIns="0">
            <a:spAutoFit/>
          </a:bodyPr>
          <a:lstStyle/>
          <a:p>
            <a:pPr algn="ctr" marL="0" indent="0" lvl="0">
              <a:lnSpc>
                <a:spcPts val="3354"/>
              </a:lnSpc>
              <a:spcBef>
                <a:spcPct val="0"/>
              </a:spcBef>
            </a:pPr>
            <a:r>
              <a:rPr lang="en-US" sz="2600" spc="101" u="none">
                <a:solidFill>
                  <a:srgbClr val="FFFFFF"/>
                </a:solidFill>
                <a:latin typeface="Arimo Bold"/>
              </a:rPr>
              <a:t>SÁNG TẠO</a:t>
            </a:r>
          </a:p>
        </p:txBody>
      </p:sp>
      <p:sp>
        <p:nvSpPr>
          <p:cNvPr name="TextBox 44" id="44"/>
          <p:cNvSpPr txBox="true"/>
          <p:nvPr/>
        </p:nvSpPr>
        <p:spPr>
          <a:xfrm rot="0">
            <a:off x="170197" y="4728262"/>
            <a:ext cx="3704810" cy="509933"/>
          </a:xfrm>
          <a:prstGeom prst="rect">
            <a:avLst/>
          </a:prstGeom>
        </p:spPr>
        <p:txBody>
          <a:bodyPr anchor="t" rtlCol="false" tIns="0" lIns="0" bIns="0" rIns="0">
            <a:spAutoFit/>
          </a:bodyPr>
          <a:lstStyle/>
          <a:p>
            <a:pPr algn="ctr">
              <a:lnSpc>
                <a:spcPts val="3918"/>
              </a:lnSpc>
            </a:pPr>
            <a:r>
              <a:rPr lang="en-US" sz="2798">
                <a:solidFill>
                  <a:srgbClr val="000000"/>
                </a:solidFill>
                <a:latin typeface="Poppins"/>
              </a:rPr>
              <a:t>Tuần 2: Bắt đầu làm</a:t>
            </a:r>
          </a:p>
        </p:txBody>
      </p:sp>
      <p:sp>
        <p:nvSpPr>
          <p:cNvPr name="TextBox 45" id="45"/>
          <p:cNvSpPr txBox="true"/>
          <p:nvPr/>
        </p:nvSpPr>
        <p:spPr>
          <a:xfrm rot="0">
            <a:off x="14200985" y="3046164"/>
            <a:ext cx="2782090" cy="407793"/>
          </a:xfrm>
          <a:prstGeom prst="rect">
            <a:avLst/>
          </a:prstGeom>
        </p:spPr>
        <p:txBody>
          <a:bodyPr anchor="t" rtlCol="false" tIns="0" lIns="0" bIns="0" rIns="0">
            <a:spAutoFit/>
          </a:bodyPr>
          <a:lstStyle/>
          <a:p>
            <a:pPr algn="ctr">
              <a:lnSpc>
                <a:spcPts val="3248"/>
              </a:lnSpc>
            </a:pPr>
            <a:r>
              <a:rPr lang="en-US" sz="2320">
                <a:solidFill>
                  <a:srgbClr val="000000"/>
                </a:solidFill>
                <a:latin typeface="Poppins"/>
              </a:rPr>
              <a:t>Tuần 4: Làm css </a:t>
            </a:r>
          </a:p>
        </p:txBody>
      </p:sp>
      <p:sp>
        <p:nvSpPr>
          <p:cNvPr name="TextBox 46" id="46"/>
          <p:cNvSpPr txBox="true"/>
          <p:nvPr/>
        </p:nvSpPr>
        <p:spPr>
          <a:xfrm rot="0">
            <a:off x="13975807" y="6656059"/>
            <a:ext cx="4371926" cy="392445"/>
          </a:xfrm>
          <a:prstGeom prst="rect">
            <a:avLst/>
          </a:prstGeom>
        </p:spPr>
        <p:txBody>
          <a:bodyPr anchor="t" rtlCol="false" tIns="0" lIns="0" bIns="0" rIns="0">
            <a:spAutoFit/>
          </a:bodyPr>
          <a:lstStyle/>
          <a:p>
            <a:pPr algn="ctr">
              <a:lnSpc>
                <a:spcPts val="3044"/>
              </a:lnSpc>
            </a:pPr>
            <a:r>
              <a:rPr lang="en-US" sz="2174">
                <a:solidFill>
                  <a:srgbClr val="000000"/>
                </a:solidFill>
                <a:latin typeface="Poppins"/>
              </a:rPr>
              <a:t>Tuần 6 : Hoàn thiện sản phẩm</a:t>
            </a:r>
          </a:p>
        </p:txBody>
      </p:sp>
      <p:sp>
        <p:nvSpPr>
          <p:cNvPr name="TextBox 47" id="47"/>
          <p:cNvSpPr txBox="true"/>
          <p:nvPr/>
        </p:nvSpPr>
        <p:spPr>
          <a:xfrm rot="0">
            <a:off x="14460141" y="4863327"/>
            <a:ext cx="2824162" cy="374867"/>
          </a:xfrm>
          <a:prstGeom prst="rect">
            <a:avLst/>
          </a:prstGeom>
        </p:spPr>
        <p:txBody>
          <a:bodyPr anchor="t" rtlCol="false" tIns="0" lIns="0" bIns="0" rIns="0">
            <a:spAutoFit/>
          </a:bodyPr>
          <a:lstStyle/>
          <a:p>
            <a:pPr algn="ctr" marL="0" indent="0" lvl="0">
              <a:lnSpc>
                <a:spcPts val="2963"/>
              </a:lnSpc>
              <a:spcBef>
                <a:spcPct val="0"/>
              </a:spcBef>
            </a:pPr>
            <a:r>
              <a:rPr lang="en-US" sz="2116">
                <a:solidFill>
                  <a:srgbClr val="000000"/>
                </a:solidFill>
                <a:latin typeface="Poppins"/>
              </a:rPr>
              <a:t>Tuần 5: Làm hiệu ứng</a:t>
            </a:r>
          </a:p>
        </p:txBody>
      </p:sp>
      <p:sp>
        <p:nvSpPr>
          <p:cNvPr name="TextBox 48" id="48"/>
          <p:cNvSpPr txBox="true"/>
          <p:nvPr/>
        </p:nvSpPr>
        <p:spPr>
          <a:xfrm rot="0">
            <a:off x="561584" y="3017589"/>
            <a:ext cx="3431778" cy="509905"/>
          </a:xfrm>
          <a:prstGeom prst="rect">
            <a:avLst/>
          </a:prstGeom>
        </p:spPr>
        <p:txBody>
          <a:bodyPr anchor="t" rtlCol="false" tIns="0" lIns="0" bIns="0" rIns="0">
            <a:spAutoFit/>
          </a:bodyPr>
          <a:lstStyle/>
          <a:p>
            <a:pPr algn="ctr">
              <a:lnSpc>
                <a:spcPts val="3919"/>
              </a:lnSpc>
            </a:pPr>
            <a:r>
              <a:rPr lang="en-US" sz="2799">
                <a:solidFill>
                  <a:srgbClr val="191919"/>
                </a:solidFill>
                <a:latin typeface="Poppins"/>
              </a:rPr>
              <a:t>Tuần 1: Lên ý  Tưởng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037729"/>
            <a:ext cx="16230600" cy="7616547"/>
          </a:xfrm>
          <a:custGeom>
            <a:avLst/>
            <a:gdLst/>
            <a:ahLst/>
            <a:cxnLst/>
            <a:rect r="r" b="b" t="t" l="l"/>
            <a:pathLst>
              <a:path h="7616547" w="16230600">
                <a:moveTo>
                  <a:pt x="0" y="0"/>
                </a:moveTo>
                <a:lnTo>
                  <a:pt x="16230600" y="0"/>
                </a:lnTo>
                <a:lnTo>
                  <a:pt x="16230600" y="7616547"/>
                </a:lnTo>
                <a:lnTo>
                  <a:pt x="0" y="7616547"/>
                </a:lnTo>
                <a:lnTo>
                  <a:pt x="0" y="0"/>
                </a:lnTo>
                <a:close/>
              </a:path>
            </a:pathLst>
          </a:custGeom>
          <a:blipFill>
            <a:blip r:embed="rId2"/>
            <a:stretch>
              <a:fillRect l="0" t="0" r="0" b="0"/>
            </a:stretch>
          </a:blipFill>
        </p:spPr>
      </p:sp>
      <p:sp>
        <p:nvSpPr>
          <p:cNvPr name="TextBox 3" id="3"/>
          <p:cNvSpPr txBox="true"/>
          <p:nvPr/>
        </p:nvSpPr>
        <p:spPr>
          <a:xfrm rot="0">
            <a:off x="6256337" y="159703"/>
            <a:ext cx="5775325" cy="1566544"/>
          </a:xfrm>
          <a:prstGeom prst="rect">
            <a:avLst/>
          </a:prstGeom>
        </p:spPr>
        <p:txBody>
          <a:bodyPr anchor="t" rtlCol="false" tIns="0" lIns="0" bIns="0" rIns="0">
            <a:spAutoFit/>
          </a:bodyPr>
          <a:lstStyle/>
          <a:p>
            <a:pPr algn="ctr">
              <a:lnSpc>
                <a:spcPts val="12880"/>
              </a:lnSpc>
            </a:pPr>
            <a:r>
              <a:rPr lang="en-US" sz="9200">
                <a:solidFill>
                  <a:srgbClr val="191919"/>
                </a:solidFill>
                <a:latin typeface="Noto Sans Bold"/>
              </a:rPr>
              <a:t>Sản Phẩm</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DAF2eo1BVVY</dc:identifier>
  <dcterms:modified xsi:type="dcterms:W3CDTF">2011-08-01T06:04:30Z</dcterms:modified>
  <cp:revision>1</cp:revision>
  <dc:title>[Cỡ gốc] Bản sao của Thêm tiêu đề phụ</dc:title>
</cp:coreProperties>
</file>